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7556500" cy="10693400"/>
  <p:notesSz cx="6735763" cy="9866313"/>
  <p:defaultTextStyle>
    <a:defPPr>
      <a:defRPr lang="ja-JP"/>
    </a:defPPr>
    <a:lvl1pPr marL="0" algn="l" defTabSz="995416" rtl="0" eaLnBrk="1" latinLnBrk="0" hangingPunct="1">
      <a:defRPr kumimoji="1" sz="2000" kern="1200">
        <a:solidFill>
          <a:schemeClr val="tx1"/>
        </a:solidFill>
        <a:latin typeface="+mn-lt"/>
        <a:ea typeface="+mn-ea"/>
        <a:cs typeface="+mn-cs"/>
      </a:defRPr>
    </a:lvl1pPr>
    <a:lvl2pPr marL="497708" algn="l" defTabSz="995416" rtl="0" eaLnBrk="1" latinLnBrk="0" hangingPunct="1">
      <a:defRPr kumimoji="1" sz="2000" kern="1200">
        <a:solidFill>
          <a:schemeClr val="tx1"/>
        </a:solidFill>
        <a:latin typeface="+mn-lt"/>
        <a:ea typeface="+mn-ea"/>
        <a:cs typeface="+mn-cs"/>
      </a:defRPr>
    </a:lvl2pPr>
    <a:lvl3pPr marL="995416" algn="l" defTabSz="995416" rtl="0" eaLnBrk="1" latinLnBrk="0" hangingPunct="1">
      <a:defRPr kumimoji="1" sz="2000" kern="1200">
        <a:solidFill>
          <a:schemeClr val="tx1"/>
        </a:solidFill>
        <a:latin typeface="+mn-lt"/>
        <a:ea typeface="+mn-ea"/>
        <a:cs typeface="+mn-cs"/>
      </a:defRPr>
    </a:lvl3pPr>
    <a:lvl4pPr marL="1493124" algn="l" defTabSz="995416" rtl="0" eaLnBrk="1" latinLnBrk="0" hangingPunct="1">
      <a:defRPr kumimoji="1" sz="2000" kern="1200">
        <a:solidFill>
          <a:schemeClr val="tx1"/>
        </a:solidFill>
        <a:latin typeface="+mn-lt"/>
        <a:ea typeface="+mn-ea"/>
        <a:cs typeface="+mn-cs"/>
      </a:defRPr>
    </a:lvl4pPr>
    <a:lvl5pPr marL="1990832" algn="l" defTabSz="995416" rtl="0" eaLnBrk="1" latinLnBrk="0" hangingPunct="1">
      <a:defRPr kumimoji="1" sz="2000" kern="1200">
        <a:solidFill>
          <a:schemeClr val="tx1"/>
        </a:solidFill>
        <a:latin typeface="+mn-lt"/>
        <a:ea typeface="+mn-ea"/>
        <a:cs typeface="+mn-cs"/>
      </a:defRPr>
    </a:lvl5pPr>
    <a:lvl6pPr marL="2488540" algn="l" defTabSz="995416" rtl="0" eaLnBrk="1" latinLnBrk="0" hangingPunct="1">
      <a:defRPr kumimoji="1" sz="2000" kern="1200">
        <a:solidFill>
          <a:schemeClr val="tx1"/>
        </a:solidFill>
        <a:latin typeface="+mn-lt"/>
        <a:ea typeface="+mn-ea"/>
        <a:cs typeface="+mn-cs"/>
      </a:defRPr>
    </a:lvl6pPr>
    <a:lvl7pPr marL="2986248" algn="l" defTabSz="995416" rtl="0" eaLnBrk="1" latinLnBrk="0" hangingPunct="1">
      <a:defRPr kumimoji="1" sz="2000" kern="1200">
        <a:solidFill>
          <a:schemeClr val="tx1"/>
        </a:solidFill>
        <a:latin typeface="+mn-lt"/>
        <a:ea typeface="+mn-ea"/>
        <a:cs typeface="+mn-cs"/>
      </a:defRPr>
    </a:lvl7pPr>
    <a:lvl8pPr marL="3483955" algn="l" defTabSz="995416" rtl="0" eaLnBrk="1" latinLnBrk="0" hangingPunct="1">
      <a:defRPr kumimoji="1" sz="2000" kern="1200">
        <a:solidFill>
          <a:schemeClr val="tx1"/>
        </a:solidFill>
        <a:latin typeface="+mn-lt"/>
        <a:ea typeface="+mn-ea"/>
        <a:cs typeface="+mn-cs"/>
      </a:defRPr>
    </a:lvl8pPr>
    <a:lvl9pPr marL="3981663" algn="l" defTabSz="995416"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6E71"/>
    <a:srgbClr val="E8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516" y="32"/>
      </p:cViewPr>
      <p:guideLst>
        <p:guide orient="horz" pos="3368"/>
        <p:guide pos="2380"/>
      </p:guideLst>
    </p:cSldViewPr>
  </p:slideViewPr>
  <p:notesTextViewPr>
    <p:cViewPr>
      <p:scale>
        <a:sx n="1" d="1"/>
        <a:sy n="1" d="1"/>
      </p:scale>
      <p:origin x="0" y="0"/>
    </p:cViewPr>
  </p:notesTextViewPr>
  <p:notesViewPr>
    <p:cSldViewPr>
      <p:cViewPr varScale="1">
        <p:scale>
          <a:sx n="55" d="100"/>
          <a:sy n="55" d="100"/>
        </p:scale>
        <p:origin x="-2904"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0" cy="493316"/>
          </a:xfrm>
          <a:prstGeom prst="rect">
            <a:avLst/>
          </a:prstGeom>
        </p:spPr>
        <p:txBody>
          <a:bodyPr vert="horz" lIns="91385" tIns="45693" rIns="91385" bIns="4569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0" cy="493316"/>
          </a:xfrm>
          <a:prstGeom prst="rect">
            <a:avLst/>
          </a:prstGeom>
        </p:spPr>
        <p:txBody>
          <a:bodyPr vert="horz" lIns="91385" tIns="45693" rIns="91385" bIns="45693" rtlCol="0"/>
          <a:lstStyle>
            <a:lvl1pPr algn="r">
              <a:defRPr sz="1200"/>
            </a:lvl1pPr>
          </a:lstStyle>
          <a:p>
            <a:fld id="{208449A6-1AEE-4418-BE4F-63546894427B}" type="datetimeFigureOut">
              <a:rPr kumimoji="1" lang="ja-JP" altLang="en-US" smtClean="0"/>
              <a:t>2024/6/6</a:t>
            </a:fld>
            <a:endParaRPr kumimoji="1" lang="ja-JP" altLang="en-US"/>
          </a:p>
        </p:txBody>
      </p:sp>
      <p:sp>
        <p:nvSpPr>
          <p:cNvPr id="4" name="フッター プレースホルダー 3"/>
          <p:cNvSpPr>
            <a:spLocks noGrp="1"/>
          </p:cNvSpPr>
          <p:nvPr>
            <p:ph type="ftr" sz="quarter" idx="2"/>
          </p:nvPr>
        </p:nvSpPr>
        <p:spPr>
          <a:xfrm>
            <a:off x="0" y="9371285"/>
            <a:ext cx="2918830" cy="493316"/>
          </a:xfrm>
          <a:prstGeom prst="rect">
            <a:avLst/>
          </a:prstGeom>
        </p:spPr>
        <p:txBody>
          <a:bodyPr vert="horz" lIns="91385" tIns="45693" rIns="91385" bIns="4569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5"/>
            <a:ext cx="2918830" cy="493316"/>
          </a:xfrm>
          <a:prstGeom prst="rect">
            <a:avLst/>
          </a:prstGeom>
        </p:spPr>
        <p:txBody>
          <a:bodyPr vert="horz" lIns="91385" tIns="45693" rIns="91385" bIns="45693" rtlCol="0" anchor="b"/>
          <a:lstStyle>
            <a:lvl1pPr algn="r">
              <a:defRPr sz="1200"/>
            </a:lvl1pPr>
          </a:lstStyle>
          <a:p>
            <a:fld id="{420DB1C0-56A4-419E-80E9-9A4794BCDF9E}" type="slidenum">
              <a:rPr kumimoji="1" lang="ja-JP" altLang="en-US" smtClean="0"/>
              <a:t>‹#›</a:t>
            </a:fld>
            <a:endParaRPr kumimoji="1" lang="ja-JP" altLang="en-US"/>
          </a:p>
        </p:txBody>
      </p:sp>
    </p:spTree>
    <p:extLst>
      <p:ext uri="{BB962C8B-B14F-4D97-AF65-F5344CB8AC3E}">
        <p14:creationId xmlns:p14="http://schemas.microsoft.com/office/powerpoint/2010/main" val="3122469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9624" cy="493395"/>
          </a:xfrm>
          <a:prstGeom prst="rect">
            <a:avLst/>
          </a:prstGeom>
        </p:spPr>
        <p:txBody>
          <a:bodyPr vert="horz" lIns="91385" tIns="45693" rIns="91385" bIns="4569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6139" y="1"/>
            <a:ext cx="2918037" cy="493395"/>
          </a:xfrm>
          <a:prstGeom prst="rect">
            <a:avLst/>
          </a:prstGeom>
        </p:spPr>
        <p:txBody>
          <a:bodyPr vert="horz" lIns="91385" tIns="45693" rIns="91385" bIns="45693" rtlCol="0"/>
          <a:lstStyle>
            <a:lvl1pPr algn="r">
              <a:defRPr sz="1200"/>
            </a:lvl1pPr>
          </a:lstStyle>
          <a:p>
            <a:fld id="{17433301-2191-4A11-9A52-B28FCFB480EB}"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060575" y="739775"/>
            <a:ext cx="2616200" cy="3700463"/>
          </a:xfrm>
          <a:prstGeom prst="rect">
            <a:avLst/>
          </a:prstGeom>
          <a:noFill/>
          <a:ln w="12700">
            <a:solidFill>
              <a:prstClr val="black"/>
            </a:solidFill>
          </a:ln>
        </p:spPr>
        <p:txBody>
          <a:bodyPr vert="horz" lIns="91385" tIns="45693" rIns="91385" bIns="45693" rtlCol="0" anchor="ctr"/>
          <a:lstStyle/>
          <a:p>
            <a:endParaRPr lang="ja-JP" altLang="en-US"/>
          </a:p>
        </p:txBody>
      </p:sp>
      <p:sp>
        <p:nvSpPr>
          <p:cNvPr id="5" name="ノート プレースホルダー 4"/>
          <p:cNvSpPr>
            <a:spLocks noGrp="1"/>
          </p:cNvSpPr>
          <p:nvPr>
            <p:ph type="body" sz="quarter" idx="3"/>
          </p:nvPr>
        </p:nvSpPr>
        <p:spPr>
          <a:xfrm>
            <a:off x="674370" y="4686459"/>
            <a:ext cx="5388610" cy="4440555"/>
          </a:xfrm>
          <a:prstGeom prst="rect">
            <a:avLst/>
          </a:prstGeom>
        </p:spPr>
        <p:txBody>
          <a:bodyPr vert="horz" lIns="91385" tIns="45693" rIns="91385" bIns="4569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332"/>
            <a:ext cx="2919624" cy="493394"/>
          </a:xfrm>
          <a:prstGeom prst="rect">
            <a:avLst/>
          </a:prstGeom>
        </p:spPr>
        <p:txBody>
          <a:bodyPr vert="horz" lIns="91385" tIns="45693" rIns="91385" bIns="4569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6139" y="9371332"/>
            <a:ext cx="2918037" cy="493394"/>
          </a:xfrm>
          <a:prstGeom prst="rect">
            <a:avLst/>
          </a:prstGeom>
        </p:spPr>
        <p:txBody>
          <a:bodyPr vert="horz" lIns="91385" tIns="45693" rIns="91385" bIns="45693" rtlCol="0" anchor="b"/>
          <a:lstStyle>
            <a:lvl1pPr algn="r">
              <a:defRPr sz="1200"/>
            </a:lvl1pPr>
          </a:lstStyle>
          <a:p>
            <a:fld id="{54B81276-88E0-4764-B79C-8FCE785BECBD}" type="slidenum">
              <a:rPr kumimoji="1" lang="ja-JP" altLang="en-US" smtClean="0"/>
              <a:t>‹#›</a:t>
            </a:fld>
            <a:endParaRPr kumimoji="1" lang="ja-JP" altLang="en-US"/>
          </a:p>
        </p:txBody>
      </p:sp>
    </p:spTree>
    <p:extLst>
      <p:ext uri="{BB962C8B-B14F-4D97-AF65-F5344CB8AC3E}">
        <p14:creationId xmlns:p14="http://schemas.microsoft.com/office/powerpoint/2010/main" val="4165874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B81276-88E0-4764-B79C-8FCE785BECBD}" type="slidenum">
              <a:rPr kumimoji="1" lang="ja-JP" altLang="en-US" smtClean="0"/>
              <a:t>1</a:t>
            </a:fld>
            <a:endParaRPr kumimoji="1" lang="ja-JP" altLang="en-US"/>
          </a:p>
        </p:txBody>
      </p:sp>
    </p:spTree>
    <p:extLst>
      <p:ext uri="{BB962C8B-B14F-4D97-AF65-F5344CB8AC3E}">
        <p14:creationId xmlns:p14="http://schemas.microsoft.com/office/powerpoint/2010/main" val="960418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38" y="3321888"/>
            <a:ext cx="6423025"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3475" y="6059594"/>
            <a:ext cx="5289550" cy="2732757"/>
          </a:xfrm>
        </p:spPr>
        <p:txBody>
          <a:bodyPr/>
          <a:lstStyle>
            <a:lvl1pPr marL="0" indent="0" algn="ctr">
              <a:buNone/>
              <a:defRPr>
                <a:solidFill>
                  <a:schemeClr val="tx1">
                    <a:tint val="75000"/>
                  </a:schemeClr>
                </a:solidFill>
              </a:defRPr>
            </a:lvl1pPr>
            <a:lvl2pPr marL="497708" indent="0" algn="ctr">
              <a:buNone/>
              <a:defRPr>
                <a:solidFill>
                  <a:schemeClr val="tx1">
                    <a:tint val="75000"/>
                  </a:schemeClr>
                </a:solidFill>
              </a:defRPr>
            </a:lvl2pPr>
            <a:lvl3pPr marL="995416" indent="0" algn="ctr">
              <a:buNone/>
              <a:defRPr>
                <a:solidFill>
                  <a:schemeClr val="tx1">
                    <a:tint val="75000"/>
                  </a:schemeClr>
                </a:solidFill>
              </a:defRPr>
            </a:lvl3pPr>
            <a:lvl4pPr marL="1493124" indent="0" algn="ctr">
              <a:buNone/>
              <a:defRPr>
                <a:solidFill>
                  <a:schemeClr val="tx1">
                    <a:tint val="75000"/>
                  </a:schemeClr>
                </a:solidFill>
              </a:defRPr>
            </a:lvl4pPr>
            <a:lvl5pPr marL="1990832" indent="0" algn="ctr">
              <a:buNone/>
              <a:defRPr>
                <a:solidFill>
                  <a:schemeClr val="tx1">
                    <a:tint val="75000"/>
                  </a:schemeClr>
                </a:solidFill>
              </a:defRPr>
            </a:lvl5pPr>
            <a:lvl6pPr marL="2488540" indent="0" algn="ctr">
              <a:buNone/>
              <a:defRPr>
                <a:solidFill>
                  <a:schemeClr val="tx1">
                    <a:tint val="75000"/>
                  </a:schemeClr>
                </a:solidFill>
              </a:defRPr>
            </a:lvl6pPr>
            <a:lvl7pPr marL="2986248" indent="0" algn="ctr">
              <a:buNone/>
              <a:defRPr>
                <a:solidFill>
                  <a:schemeClr val="tx1">
                    <a:tint val="75000"/>
                  </a:schemeClr>
                </a:solidFill>
              </a:defRPr>
            </a:lvl7pPr>
            <a:lvl8pPr marL="3483955" indent="0" algn="ctr">
              <a:buNone/>
              <a:defRPr>
                <a:solidFill>
                  <a:schemeClr val="tx1">
                    <a:tint val="75000"/>
                  </a:schemeClr>
                </a:solidFill>
              </a:defRPr>
            </a:lvl8pPr>
            <a:lvl9pPr marL="39816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014752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991244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78462" y="428233"/>
            <a:ext cx="1700213"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7825" y="428233"/>
            <a:ext cx="4974696"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55604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3972838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12" y="6871500"/>
            <a:ext cx="6423025" cy="2123828"/>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6912" y="4532321"/>
            <a:ext cx="6423025" cy="2339180"/>
          </a:xfrm>
        </p:spPr>
        <p:txBody>
          <a:bodyPr anchor="b"/>
          <a:lstStyle>
            <a:lvl1pPr marL="0" indent="0">
              <a:buNone/>
              <a:defRPr sz="2200">
                <a:solidFill>
                  <a:schemeClr val="tx1">
                    <a:tint val="75000"/>
                  </a:schemeClr>
                </a:solidFill>
              </a:defRPr>
            </a:lvl1pPr>
            <a:lvl2pPr marL="497708" indent="0">
              <a:buNone/>
              <a:defRPr sz="2000">
                <a:solidFill>
                  <a:schemeClr val="tx1">
                    <a:tint val="75000"/>
                  </a:schemeClr>
                </a:solidFill>
              </a:defRPr>
            </a:lvl2pPr>
            <a:lvl3pPr marL="995416" indent="0">
              <a:buNone/>
              <a:defRPr sz="1700">
                <a:solidFill>
                  <a:schemeClr val="tx1">
                    <a:tint val="75000"/>
                  </a:schemeClr>
                </a:solidFill>
              </a:defRPr>
            </a:lvl3pPr>
            <a:lvl4pPr marL="1493124" indent="0">
              <a:buNone/>
              <a:defRPr sz="1500">
                <a:solidFill>
                  <a:schemeClr val="tx1">
                    <a:tint val="75000"/>
                  </a:schemeClr>
                </a:solidFill>
              </a:defRPr>
            </a:lvl4pPr>
            <a:lvl5pPr marL="1990832" indent="0">
              <a:buNone/>
              <a:defRPr sz="1500">
                <a:solidFill>
                  <a:schemeClr val="tx1">
                    <a:tint val="75000"/>
                  </a:schemeClr>
                </a:solidFill>
              </a:defRPr>
            </a:lvl5pPr>
            <a:lvl6pPr marL="2488540" indent="0">
              <a:buNone/>
              <a:defRPr sz="1500">
                <a:solidFill>
                  <a:schemeClr val="tx1">
                    <a:tint val="75000"/>
                  </a:schemeClr>
                </a:solidFill>
              </a:defRPr>
            </a:lvl6pPr>
            <a:lvl7pPr marL="2986248" indent="0">
              <a:buNone/>
              <a:defRPr sz="1500">
                <a:solidFill>
                  <a:schemeClr val="tx1">
                    <a:tint val="75000"/>
                  </a:schemeClr>
                </a:solidFill>
              </a:defRPr>
            </a:lvl7pPr>
            <a:lvl8pPr marL="3483955" indent="0">
              <a:buNone/>
              <a:defRPr sz="1500">
                <a:solidFill>
                  <a:schemeClr val="tx1">
                    <a:tint val="75000"/>
                  </a:schemeClr>
                </a:solidFill>
              </a:defRPr>
            </a:lvl8pPr>
            <a:lvl9pPr marL="39816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923059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7825" y="2495129"/>
            <a:ext cx="3337454"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1221" y="2495129"/>
            <a:ext cx="3337454"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78673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7826" y="2393639"/>
            <a:ext cx="3338766" cy="997555"/>
          </a:xfrm>
        </p:spPr>
        <p:txBody>
          <a:bodyPr anchor="b"/>
          <a:lstStyle>
            <a:lvl1pPr marL="0" indent="0">
              <a:buNone/>
              <a:defRPr sz="2600" b="1"/>
            </a:lvl1pPr>
            <a:lvl2pPr marL="497708" indent="0">
              <a:buNone/>
              <a:defRPr sz="2200" b="1"/>
            </a:lvl2pPr>
            <a:lvl3pPr marL="995416" indent="0">
              <a:buNone/>
              <a:defRPr sz="2000" b="1"/>
            </a:lvl3pPr>
            <a:lvl4pPr marL="1493124" indent="0">
              <a:buNone/>
              <a:defRPr sz="1700" b="1"/>
            </a:lvl4pPr>
            <a:lvl5pPr marL="1990832" indent="0">
              <a:buNone/>
              <a:defRPr sz="1700" b="1"/>
            </a:lvl5pPr>
            <a:lvl6pPr marL="2488540" indent="0">
              <a:buNone/>
              <a:defRPr sz="1700" b="1"/>
            </a:lvl6pPr>
            <a:lvl7pPr marL="2986248" indent="0">
              <a:buNone/>
              <a:defRPr sz="1700" b="1"/>
            </a:lvl7pPr>
            <a:lvl8pPr marL="3483955" indent="0">
              <a:buNone/>
              <a:defRPr sz="1700" b="1"/>
            </a:lvl8pPr>
            <a:lvl9pPr marL="3981663"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7826" y="3391194"/>
            <a:ext cx="3338766"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38599" y="2393639"/>
            <a:ext cx="3340078" cy="997555"/>
          </a:xfrm>
        </p:spPr>
        <p:txBody>
          <a:bodyPr anchor="b"/>
          <a:lstStyle>
            <a:lvl1pPr marL="0" indent="0">
              <a:buNone/>
              <a:defRPr sz="2600" b="1"/>
            </a:lvl1pPr>
            <a:lvl2pPr marL="497708" indent="0">
              <a:buNone/>
              <a:defRPr sz="2200" b="1"/>
            </a:lvl2pPr>
            <a:lvl3pPr marL="995416" indent="0">
              <a:buNone/>
              <a:defRPr sz="2000" b="1"/>
            </a:lvl3pPr>
            <a:lvl4pPr marL="1493124" indent="0">
              <a:buNone/>
              <a:defRPr sz="1700" b="1"/>
            </a:lvl4pPr>
            <a:lvl5pPr marL="1990832" indent="0">
              <a:buNone/>
              <a:defRPr sz="1700" b="1"/>
            </a:lvl5pPr>
            <a:lvl6pPr marL="2488540" indent="0">
              <a:buNone/>
              <a:defRPr sz="1700" b="1"/>
            </a:lvl6pPr>
            <a:lvl7pPr marL="2986248" indent="0">
              <a:buNone/>
              <a:defRPr sz="1700" b="1"/>
            </a:lvl7pPr>
            <a:lvl8pPr marL="3483955" indent="0">
              <a:buNone/>
              <a:defRPr sz="1700" b="1"/>
            </a:lvl8pPr>
            <a:lvl9pPr marL="3981663"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38599" y="3391194"/>
            <a:ext cx="3340078"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BF1FB86-A65A-40D5-9AE1-C27ABF78EB90}" type="datetimeFigureOut">
              <a:rPr kumimoji="1" lang="ja-JP" altLang="en-US" smtClean="0"/>
              <a:t>2024/6/6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805619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BF1FB86-A65A-40D5-9AE1-C27ABF78EB90}" type="datetimeFigureOut">
              <a:rPr kumimoji="1" lang="ja-JP" altLang="en-US" smtClean="0"/>
              <a:t>2024/6/6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28317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F1FB86-A65A-40D5-9AE1-C27ABF78EB90}" type="datetimeFigureOut">
              <a:rPr kumimoji="1" lang="ja-JP" altLang="en-US" smtClean="0"/>
              <a:t>2024/6/6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91177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7" y="425757"/>
            <a:ext cx="2486037" cy="1811938"/>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4383" y="425757"/>
            <a:ext cx="4224294"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7827" y="2237694"/>
            <a:ext cx="2486037" cy="7314584"/>
          </a:xfrm>
        </p:spPr>
        <p:txBody>
          <a:bodyPr/>
          <a:lstStyle>
            <a:lvl1pPr marL="0" indent="0">
              <a:buNone/>
              <a:defRPr sz="1500"/>
            </a:lvl1pPr>
            <a:lvl2pPr marL="497708" indent="0">
              <a:buNone/>
              <a:defRPr sz="1300"/>
            </a:lvl2pPr>
            <a:lvl3pPr marL="995416" indent="0">
              <a:buNone/>
              <a:defRPr sz="1100"/>
            </a:lvl3pPr>
            <a:lvl4pPr marL="1493124" indent="0">
              <a:buNone/>
              <a:defRPr sz="1000"/>
            </a:lvl4pPr>
            <a:lvl5pPr marL="1990832" indent="0">
              <a:buNone/>
              <a:defRPr sz="1000"/>
            </a:lvl5pPr>
            <a:lvl6pPr marL="2488540" indent="0">
              <a:buNone/>
              <a:defRPr sz="1000"/>
            </a:lvl6pPr>
            <a:lvl7pPr marL="2986248" indent="0">
              <a:buNone/>
              <a:defRPr sz="1000"/>
            </a:lvl7pPr>
            <a:lvl8pPr marL="3483955" indent="0">
              <a:buNone/>
              <a:defRPr sz="1000"/>
            </a:lvl8pPr>
            <a:lvl9pPr marL="39816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4158842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127" y="7485381"/>
            <a:ext cx="4533900" cy="88369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1127" y="955475"/>
            <a:ext cx="4533900" cy="6416040"/>
          </a:xfrm>
        </p:spPr>
        <p:txBody>
          <a:bodyPr/>
          <a:lstStyle>
            <a:lvl1pPr marL="0" indent="0">
              <a:buNone/>
              <a:defRPr sz="3500"/>
            </a:lvl1pPr>
            <a:lvl2pPr marL="497708" indent="0">
              <a:buNone/>
              <a:defRPr sz="3000"/>
            </a:lvl2pPr>
            <a:lvl3pPr marL="995416" indent="0">
              <a:buNone/>
              <a:defRPr sz="2600"/>
            </a:lvl3pPr>
            <a:lvl4pPr marL="1493124" indent="0">
              <a:buNone/>
              <a:defRPr sz="2200"/>
            </a:lvl4pPr>
            <a:lvl5pPr marL="1990832" indent="0">
              <a:buNone/>
              <a:defRPr sz="2200"/>
            </a:lvl5pPr>
            <a:lvl6pPr marL="2488540" indent="0">
              <a:buNone/>
              <a:defRPr sz="2200"/>
            </a:lvl6pPr>
            <a:lvl7pPr marL="2986248" indent="0">
              <a:buNone/>
              <a:defRPr sz="2200"/>
            </a:lvl7pPr>
            <a:lvl8pPr marL="3483955" indent="0">
              <a:buNone/>
              <a:defRPr sz="2200"/>
            </a:lvl8pPr>
            <a:lvl9pPr marL="3981663" indent="0">
              <a:buNone/>
              <a:defRPr sz="2200"/>
            </a:lvl9pPr>
          </a:lstStyle>
          <a:p>
            <a:endParaRPr kumimoji="1" lang="ja-JP" altLang="en-US"/>
          </a:p>
        </p:txBody>
      </p:sp>
      <p:sp>
        <p:nvSpPr>
          <p:cNvPr id="4" name="テキスト プレースホルダー 3"/>
          <p:cNvSpPr>
            <a:spLocks noGrp="1"/>
          </p:cNvSpPr>
          <p:nvPr>
            <p:ph type="body" sz="half" idx="2"/>
          </p:nvPr>
        </p:nvSpPr>
        <p:spPr>
          <a:xfrm>
            <a:off x="1481127" y="8369073"/>
            <a:ext cx="4533900" cy="1254988"/>
          </a:xfrm>
        </p:spPr>
        <p:txBody>
          <a:bodyPr/>
          <a:lstStyle>
            <a:lvl1pPr marL="0" indent="0">
              <a:buNone/>
              <a:defRPr sz="1500"/>
            </a:lvl1pPr>
            <a:lvl2pPr marL="497708" indent="0">
              <a:buNone/>
              <a:defRPr sz="1300"/>
            </a:lvl2pPr>
            <a:lvl3pPr marL="995416" indent="0">
              <a:buNone/>
              <a:defRPr sz="1100"/>
            </a:lvl3pPr>
            <a:lvl4pPr marL="1493124" indent="0">
              <a:buNone/>
              <a:defRPr sz="1000"/>
            </a:lvl4pPr>
            <a:lvl5pPr marL="1990832" indent="0">
              <a:buNone/>
              <a:defRPr sz="1000"/>
            </a:lvl5pPr>
            <a:lvl6pPr marL="2488540" indent="0">
              <a:buNone/>
              <a:defRPr sz="1000"/>
            </a:lvl6pPr>
            <a:lvl7pPr marL="2986248" indent="0">
              <a:buNone/>
              <a:defRPr sz="1000"/>
            </a:lvl7pPr>
            <a:lvl8pPr marL="3483955" indent="0">
              <a:buNone/>
              <a:defRPr sz="1000"/>
            </a:lvl8pPr>
            <a:lvl9pPr marL="39816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67415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825" y="428232"/>
            <a:ext cx="6800850" cy="1782233"/>
          </a:xfrm>
          <a:prstGeom prst="rect">
            <a:avLst/>
          </a:prstGeom>
        </p:spPr>
        <p:txBody>
          <a:bodyPr vert="horz" lIns="99542" tIns="49771" rIns="99542" bIns="4977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7825" y="2495129"/>
            <a:ext cx="6800850" cy="7057150"/>
          </a:xfrm>
          <a:prstGeom prst="rect">
            <a:avLst/>
          </a:prstGeom>
        </p:spPr>
        <p:txBody>
          <a:bodyPr vert="horz" lIns="99542" tIns="49771" rIns="99542" bIns="4977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7825" y="9911199"/>
            <a:ext cx="1763183" cy="569324"/>
          </a:xfrm>
          <a:prstGeom prst="rect">
            <a:avLst/>
          </a:prstGeom>
        </p:spPr>
        <p:txBody>
          <a:bodyPr vert="horz" lIns="99542" tIns="49771" rIns="99542" bIns="49771" rtlCol="0" anchor="ctr"/>
          <a:lstStyle>
            <a:lvl1pPr algn="l">
              <a:defRPr sz="1300">
                <a:solidFill>
                  <a:schemeClr val="tx1">
                    <a:tint val="75000"/>
                  </a:schemeClr>
                </a:solidFill>
              </a:defRPr>
            </a:lvl1pPr>
          </a:lstStyle>
          <a:p>
            <a:fld id="{EBF1FB86-A65A-40D5-9AE1-C27ABF78EB90}" type="datetimeFigureOut">
              <a:rPr kumimoji="1" lang="ja-JP" altLang="en-US" smtClean="0"/>
              <a:t>2024/6/6</a:t>
            </a:fld>
            <a:endParaRPr kumimoji="1" lang="ja-JP" altLang="en-US"/>
          </a:p>
        </p:txBody>
      </p:sp>
      <p:sp>
        <p:nvSpPr>
          <p:cNvPr id="5" name="フッター プレースホルダー 4"/>
          <p:cNvSpPr>
            <a:spLocks noGrp="1"/>
          </p:cNvSpPr>
          <p:nvPr>
            <p:ph type="ftr" sz="quarter" idx="3"/>
          </p:nvPr>
        </p:nvSpPr>
        <p:spPr>
          <a:xfrm>
            <a:off x="2581804" y="9911199"/>
            <a:ext cx="2392892" cy="569324"/>
          </a:xfrm>
          <a:prstGeom prst="rect">
            <a:avLst/>
          </a:prstGeom>
        </p:spPr>
        <p:txBody>
          <a:bodyPr vert="horz" lIns="99542" tIns="49771" rIns="99542" bIns="4977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5492" y="9911199"/>
            <a:ext cx="1763183" cy="569324"/>
          </a:xfrm>
          <a:prstGeom prst="rect">
            <a:avLst/>
          </a:prstGeom>
        </p:spPr>
        <p:txBody>
          <a:bodyPr vert="horz" lIns="99542" tIns="49771" rIns="99542" bIns="49771" rtlCol="0" anchor="ctr"/>
          <a:lstStyle>
            <a:lvl1pPr algn="r">
              <a:defRPr sz="1300">
                <a:solidFill>
                  <a:schemeClr val="tx1">
                    <a:tint val="75000"/>
                  </a:schemeClr>
                </a:solidFill>
              </a:defRPr>
            </a:lvl1p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2779999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416" rtl="0" eaLnBrk="1" latinLnBrk="0" hangingPunct="1">
        <a:spcBef>
          <a:spcPct val="0"/>
        </a:spcBef>
        <a:buNone/>
        <a:defRPr kumimoji="1" sz="4800" kern="1200">
          <a:solidFill>
            <a:schemeClr val="tx1"/>
          </a:solidFill>
          <a:latin typeface="+mj-lt"/>
          <a:ea typeface="+mj-ea"/>
          <a:cs typeface="+mj-cs"/>
        </a:defRPr>
      </a:lvl1pPr>
    </p:titleStyle>
    <p:bodyStyle>
      <a:lvl1pPr marL="373281" indent="-373281" algn="l" defTabSz="995416"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775" indent="-311067" algn="l" defTabSz="995416"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270" indent="-248854" algn="l" defTabSz="995416"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1978"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39686"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7394"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101"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2809"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0517"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416" rtl="0" eaLnBrk="1" latinLnBrk="0" hangingPunct="1">
        <a:defRPr kumimoji="1" sz="2000" kern="1200">
          <a:solidFill>
            <a:schemeClr val="tx1"/>
          </a:solidFill>
          <a:latin typeface="+mn-lt"/>
          <a:ea typeface="+mn-ea"/>
          <a:cs typeface="+mn-cs"/>
        </a:defRPr>
      </a:lvl1pPr>
      <a:lvl2pPr marL="497708" algn="l" defTabSz="995416" rtl="0" eaLnBrk="1" latinLnBrk="0" hangingPunct="1">
        <a:defRPr kumimoji="1" sz="2000" kern="1200">
          <a:solidFill>
            <a:schemeClr val="tx1"/>
          </a:solidFill>
          <a:latin typeface="+mn-lt"/>
          <a:ea typeface="+mn-ea"/>
          <a:cs typeface="+mn-cs"/>
        </a:defRPr>
      </a:lvl2pPr>
      <a:lvl3pPr marL="995416" algn="l" defTabSz="995416" rtl="0" eaLnBrk="1" latinLnBrk="0" hangingPunct="1">
        <a:defRPr kumimoji="1" sz="2000" kern="1200">
          <a:solidFill>
            <a:schemeClr val="tx1"/>
          </a:solidFill>
          <a:latin typeface="+mn-lt"/>
          <a:ea typeface="+mn-ea"/>
          <a:cs typeface="+mn-cs"/>
        </a:defRPr>
      </a:lvl3pPr>
      <a:lvl4pPr marL="1493124" algn="l" defTabSz="995416" rtl="0" eaLnBrk="1" latinLnBrk="0" hangingPunct="1">
        <a:defRPr kumimoji="1" sz="2000" kern="1200">
          <a:solidFill>
            <a:schemeClr val="tx1"/>
          </a:solidFill>
          <a:latin typeface="+mn-lt"/>
          <a:ea typeface="+mn-ea"/>
          <a:cs typeface="+mn-cs"/>
        </a:defRPr>
      </a:lvl4pPr>
      <a:lvl5pPr marL="1990832" algn="l" defTabSz="995416" rtl="0" eaLnBrk="1" latinLnBrk="0" hangingPunct="1">
        <a:defRPr kumimoji="1" sz="2000" kern="1200">
          <a:solidFill>
            <a:schemeClr val="tx1"/>
          </a:solidFill>
          <a:latin typeface="+mn-lt"/>
          <a:ea typeface="+mn-ea"/>
          <a:cs typeface="+mn-cs"/>
        </a:defRPr>
      </a:lvl5pPr>
      <a:lvl6pPr marL="2488540" algn="l" defTabSz="995416" rtl="0" eaLnBrk="1" latinLnBrk="0" hangingPunct="1">
        <a:defRPr kumimoji="1" sz="2000" kern="1200">
          <a:solidFill>
            <a:schemeClr val="tx1"/>
          </a:solidFill>
          <a:latin typeface="+mn-lt"/>
          <a:ea typeface="+mn-ea"/>
          <a:cs typeface="+mn-cs"/>
        </a:defRPr>
      </a:lvl6pPr>
      <a:lvl7pPr marL="2986248" algn="l" defTabSz="995416" rtl="0" eaLnBrk="1" latinLnBrk="0" hangingPunct="1">
        <a:defRPr kumimoji="1" sz="2000" kern="1200">
          <a:solidFill>
            <a:schemeClr val="tx1"/>
          </a:solidFill>
          <a:latin typeface="+mn-lt"/>
          <a:ea typeface="+mn-ea"/>
          <a:cs typeface="+mn-cs"/>
        </a:defRPr>
      </a:lvl7pPr>
      <a:lvl8pPr marL="3483955" algn="l" defTabSz="995416" rtl="0" eaLnBrk="1" latinLnBrk="0" hangingPunct="1">
        <a:defRPr kumimoji="1" sz="2000" kern="1200">
          <a:solidFill>
            <a:schemeClr val="tx1"/>
          </a:solidFill>
          <a:latin typeface="+mn-lt"/>
          <a:ea typeface="+mn-ea"/>
          <a:cs typeface="+mn-cs"/>
        </a:defRPr>
      </a:lvl8pPr>
      <a:lvl9pPr marL="3981663" algn="l" defTabSz="995416"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object 171"/>
          <p:cNvSpPr/>
          <p:nvPr/>
        </p:nvSpPr>
        <p:spPr>
          <a:xfrm>
            <a:off x="6191503" y="10134562"/>
            <a:ext cx="504190" cy="180340"/>
          </a:xfrm>
          <a:custGeom>
            <a:avLst/>
            <a:gdLst/>
            <a:ahLst/>
            <a:cxnLst/>
            <a:rect l="l" t="t" r="r" b="b"/>
            <a:pathLst>
              <a:path w="504190" h="180340">
                <a:moveTo>
                  <a:pt x="504012" y="89992"/>
                </a:moveTo>
                <a:lnTo>
                  <a:pt x="496910" y="124940"/>
                </a:lnTo>
                <a:lnTo>
                  <a:pt x="477575" y="153558"/>
                </a:lnTo>
                <a:lnTo>
                  <a:pt x="448960" y="172895"/>
                </a:lnTo>
                <a:lnTo>
                  <a:pt x="414019" y="179997"/>
                </a:lnTo>
                <a:lnTo>
                  <a:pt x="90017" y="179997"/>
                </a:lnTo>
                <a:lnTo>
                  <a:pt x="55067" y="172895"/>
                </a:lnTo>
                <a:lnTo>
                  <a:pt x="26444" y="153558"/>
                </a:lnTo>
                <a:lnTo>
                  <a:pt x="7103" y="124940"/>
                </a:lnTo>
                <a:lnTo>
                  <a:pt x="0" y="89992"/>
                </a:lnTo>
                <a:lnTo>
                  <a:pt x="7103" y="55051"/>
                </a:lnTo>
                <a:lnTo>
                  <a:pt x="26444" y="26436"/>
                </a:lnTo>
                <a:lnTo>
                  <a:pt x="55067" y="7101"/>
                </a:lnTo>
                <a:lnTo>
                  <a:pt x="90017" y="0"/>
                </a:lnTo>
                <a:lnTo>
                  <a:pt x="414019" y="0"/>
                </a:lnTo>
                <a:lnTo>
                  <a:pt x="448960" y="7101"/>
                </a:lnTo>
                <a:lnTo>
                  <a:pt x="477575" y="26436"/>
                </a:lnTo>
                <a:lnTo>
                  <a:pt x="496910" y="55051"/>
                </a:lnTo>
                <a:lnTo>
                  <a:pt x="504012" y="89992"/>
                </a:lnTo>
                <a:close/>
              </a:path>
            </a:pathLst>
          </a:custGeom>
          <a:ln w="5397">
            <a:solidFill>
              <a:srgbClr val="221915"/>
            </a:solidFill>
          </a:ln>
        </p:spPr>
        <p:txBody>
          <a:bodyPr wrap="square" lIns="0" tIns="0" rIns="0" bIns="0" rtlCol="0" anchor="ctr" anchorCtr="1"/>
          <a:lstStyle/>
          <a:p>
            <a:pPr algn="ctr"/>
            <a:r>
              <a:rPr lang="en-US" altLang="ja-JP" sz="1050" dirty="0"/>
              <a:t>1/1</a:t>
            </a:r>
            <a:endParaRPr sz="1050" dirty="0"/>
          </a:p>
        </p:txBody>
      </p:sp>
      <p:sp>
        <p:nvSpPr>
          <p:cNvPr id="159" name="正方形/長方形 158"/>
          <p:cNvSpPr/>
          <p:nvPr/>
        </p:nvSpPr>
        <p:spPr>
          <a:xfrm>
            <a:off x="2271800" y="10074251"/>
            <a:ext cx="2821711" cy="301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住友電気工業健康保険組合</a:t>
            </a:r>
          </a:p>
        </p:txBody>
      </p:sp>
      <p:grpSp>
        <p:nvGrpSpPr>
          <p:cNvPr id="170" name="グループ化 169"/>
          <p:cNvGrpSpPr/>
          <p:nvPr/>
        </p:nvGrpSpPr>
        <p:grpSpPr>
          <a:xfrm>
            <a:off x="844953" y="396937"/>
            <a:ext cx="4786606" cy="648982"/>
            <a:chOff x="826095" y="1098227"/>
            <a:chExt cx="4786606" cy="648982"/>
          </a:xfrm>
        </p:grpSpPr>
        <p:sp>
          <p:nvSpPr>
            <p:cNvPr id="175" name="object 45"/>
            <p:cNvSpPr/>
            <p:nvPr/>
          </p:nvSpPr>
          <p:spPr>
            <a:xfrm flipV="1">
              <a:off x="828000" y="1701490"/>
              <a:ext cx="4784700" cy="45719"/>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92" name="object 46"/>
            <p:cNvSpPr/>
            <p:nvPr/>
          </p:nvSpPr>
          <p:spPr>
            <a:xfrm>
              <a:off x="826095" y="1098227"/>
              <a:ext cx="4786606" cy="57186"/>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97" name="object 62"/>
            <p:cNvSpPr txBox="1"/>
            <p:nvPr/>
          </p:nvSpPr>
          <p:spPr>
            <a:xfrm>
              <a:off x="833904" y="1292208"/>
              <a:ext cx="943764" cy="230832"/>
            </a:xfrm>
            <a:prstGeom prst="rect">
              <a:avLst/>
            </a:prstGeom>
          </p:spPr>
          <p:txBody>
            <a:bodyPr vert="horz" wrap="square" lIns="0" tIns="0" rIns="0" bIns="0" rtlCol="0">
              <a:spAutoFit/>
            </a:bodyPr>
            <a:lstStyle/>
            <a:p>
              <a:pPr marL="12700"/>
              <a:r>
                <a:rPr lang="ja-JP" altLang="en-US" sz="1500" b="1" dirty="0">
                  <a:solidFill>
                    <a:prstClr val="black"/>
                  </a:solidFill>
                  <a:latin typeface="ＭＳ ゴシック" panose="020B0609070205080204" pitchFamily="49" charset="-128"/>
                  <a:ea typeface="ＭＳ ゴシック" panose="020B0609070205080204" pitchFamily="49" charset="-128"/>
                  <a:cs typeface="PMingLiU"/>
                </a:rPr>
                <a:t>健康保険</a:t>
              </a:r>
              <a:endParaRPr sz="15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200" name="object 62"/>
            <p:cNvSpPr txBox="1"/>
            <p:nvPr/>
          </p:nvSpPr>
          <p:spPr>
            <a:xfrm>
              <a:off x="3471360" y="1307596"/>
              <a:ext cx="2141340" cy="215444"/>
            </a:xfrm>
            <a:prstGeom prst="rect">
              <a:avLst/>
            </a:prstGeom>
          </p:spPr>
          <p:txBody>
            <a:bodyPr vert="horz" wrap="square" lIns="0" tIns="0" rIns="0" bIns="0" rtlCol="0">
              <a:spAutoFit/>
            </a:bodyPr>
            <a:lstStyle/>
            <a:p>
              <a:pPr marL="12700"/>
              <a:r>
                <a:rPr lang="ja-JP" altLang="en-US" sz="1400" b="1" dirty="0">
                  <a:solidFill>
                    <a:prstClr val="black"/>
                  </a:solidFill>
                  <a:latin typeface="ＭＳ ゴシック" panose="020B0609070205080204" pitchFamily="49" charset="-128"/>
                  <a:ea typeface="ＭＳ ゴシック" panose="020B0609070205080204" pitchFamily="49" charset="-128"/>
                  <a:cs typeface="PMingLiU"/>
                </a:rPr>
                <a:t>　申請書</a:t>
              </a:r>
              <a:endParaRPr sz="14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201" name="object 62"/>
            <p:cNvSpPr txBox="1"/>
            <p:nvPr/>
          </p:nvSpPr>
          <p:spPr>
            <a:xfrm>
              <a:off x="1633341" y="1214162"/>
              <a:ext cx="2054043" cy="338554"/>
            </a:xfrm>
            <a:prstGeom prst="rect">
              <a:avLst/>
            </a:prstGeom>
          </p:spPr>
          <p:txBody>
            <a:bodyPr vert="horz" wrap="square" lIns="0" tIns="0" rIns="0" bIns="0" rtlCol="0">
              <a:spAutoFit/>
            </a:bodyPr>
            <a:lstStyle/>
            <a:p>
              <a:pPr marL="12700"/>
              <a:r>
                <a:rPr lang="ja-JP" altLang="en-US" sz="2200" b="1" dirty="0">
                  <a:solidFill>
                    <a:prstClr val="black"/>
                  </a:solidFill>
                  <a:latin typeface="ＭＳ ゴシック" panose="020B0609070205080204" pitchFamily="49" charset="-128"/>
                  <a:ea typeface="ＭＳ ゴシック" panose="020B0609070205080204" pitchFamily="49" charset="-128"/>
                  <a:cs typeface="PMingLiU"/>
                </a:rPr>
                <a:t>限度額適用認定</a:t>
              </a:r>
              <a:endParaRPr sz="2200" b="1" dirty="0">
                <a:solidFill>
                  <a:prstClr val="black"/>
                </a:solidFill>
                <a:latin typeface="ＭＳ ゴシック" panose="020B0609070205080204" pitchFamily="49" charset="-128"/>
                <a:ea typeface="ＭＳ ゴシック" panose="020B0609070205080204" pitchFamily="49" charset="-128"/>
                <a:cs typeface="PMingLiU"/>
              </a:endParaRPr>
            </a:p>
          </p:txBody>
        </p:sp>
      </p:grpSp>
      <p:sp>
        <p:nvSpPr>
          <p:cNvPr id="204" name="object 62"/>
          <p:cNvSpPr txBox="1"/>
          <p:nvPr/>
        </p:nvSpPr>
        <p:spPr>
          <a:xfrm>
            <a:off x="1926453" y="522164"/>
            <a:ext cx="1563765" cy="369332"/>
          </a:xfrm>
          <a:prstGeom prst="rect">
            <a:avLst/>
          </a:prstGeom>
        </p:spPr>
        <p:txBody>
          <a:bodyPr vert="horz" wrap="square" lIns="0" tIns="0" rIns="0" bIns="0" rtlCol="0">
            <a:spAutoFit/>
          </a:bodyPr>
          <a:lstStyle/>
          <a:p>
            <a:pPr marL="12700"/>
            <a:endParaRPr sz="2400" b="1" dirty="0">
              <a:solidFill>
                <a:prstClr val="black"/>
              </a:solidFill>
              <a:latin typeface="ＭＳ ゴシック" panose="020B0609070205080204" pitchFamily="49" charset="-128"/>
              <a:ea typeface="ＭＳ ゴシック" panose="020B0609070205080204" pitchFamily="49" charset="-128"/>
              <a:cs typeface="PMingLiU"/>
            </a:endParaRPr>
          </a:p>
        </p:txBody>
      </p:sp>
      <p:grpSp>
        <p:nvGrpSpPr>
          <p:cNvPr id="121" name="グループ化 120"/>
          <p:cNvGrpSpPr/>
          <p:nvPr/>
        </p:nvGrpSpPr>
        <p:grpSpPr>
          <a:xfrm>
            <a:off x="323989" y="3941839"/>
            <a:ext cx="6912609" cy="1044576"/>
            <a:chOff x="323989" y="5202684"/>
            <a:chExt cx="6912609" cy="1044576"/>
          </a:xfrm>
        </p:grpSpPr>
        <p:sp>
          <p:nvSpPr>
            <p:cNvPr id="122" name="bk object 16"/>
            <p:cNvSpPr/>
            <p:nvPr/>
          </p:nvSpPr>
          <p:spPr>
            <a:xfrm>
              <a:off x="521963" y="5886680"/>
              <a:ext cx="887145" cy="360579"/>
            </a:xfrm>
            <a:custGeom>
              <a:avLst/>
              <a:gdLst/>
              <a:ahLst/>
              <a:cxnLst/>
              <a:rect l="l" t="t" r="r" b="b"/>
              <a:pathLst>
                <a:path w="1008380" h="1044575">
                  <a:moveTo>
                    <a:pt x="1007999" y="0"/>
                  </a:moveTo>
                  <a:lnTo>
                    <a:pt x="35991" y="0"/>
                  </a:lnTo>
                  <a:lnTo>
                    <a:pt x="22015" y="2841"/>
                  </a:lnTo>
                  <a:lnTo>
                    <a:pt x="10571" y="10577"/>
                  </a:lnTo>
                  <a:lnTo>
                    <a:pt x="2839" y="22025"/>
                  </a:lnTo>
                  <a:lnTo>
                    <a:pt x="0" y="36004"/>
                  </a:lnTo>
                  <a:lnTo>
                    <a:pt x="0" y="1008011"/>
                  </a:lnTo>
                  <a:lnTo>
                    <a:pt x="2839" y="1021988"/>
                  </a:lnTo>
                  <a:lnTo>
                    <a:pt x="10571" y="1033432"/>
                  </a:lnTo>
                  <a:lnTo>
                    <a:pt x="22015" y="1041164"/>
                  </a:lnTo>
                  <a:lnTo>
                    <a:pt x="35991" y="1044003"/>
                  </a:lnTo>
                  <a:lnTo>
                    <a:pt x="1007999" y="1044003"/>
                  </a:lnTo>
                  <a:lnTo>
                    <a:pt x="1007999" y="0"/>
                  </a:lnTo>
                  <a:close/>
                </a:path>
              </a:pathLst>
            </a:custGeom>
            <a:solidFill>
              <a:schemeClr val="bg1">
                <a:lumMod val="75000"/>
              </a:schemeClr>
            </a:solidFill>
          </p:spPr>
          <p:txBody>
            <a:bodyPr wrap="square" lIns="36000" tIns="0" rIns="0" bIns="0" rtlCol="0" anchor="ctr" anchorCtr="0"/>
            <a:lstStyle/>
            <a:p>
              <a:pPr algn="ctr"/>
              <a:r>
                <a:rPr lang="ja-JP" altLang="en-US" sz="900" b="1" dirty="0">
                  <a:solidFill>
                    <a:prstClr val="black"/>
                  </a:solidFill>
                  <a:latin typeface="ＭＳ ゴシック" panose="020B0609070205080204" pitchFamily="49" charset="-128"/>
                  <a:ea typeface="ＭＳ ゴシック" panose="020B0609070205080204" pitchFamily="49" charset="-128"/>
                </a:rPr>
                <a:t>療養予定期間</a:t>
              </a:r>
              <a:endParaRPr lang="en-US" altLang="ja-JP" sz="900" b="1" dirty="0">
                <a:solidFill>
                  <a:prstClr val="black"/>
                </a:solidFill>
                <a:latin typeface="ＭＳ ゴシック" panose="020B0609070205080204" pitchFamily="49" charset="-128"/>
                <a:ea typeface="ＭＳ ゴシック" panose="020B0609070205080204" pitchFamily="49" charset="-128"/>
              </a:endParaRPr>
            </a:p>
            <a:p>
              <a:pPr algn="ctr"/>
              <a:r>
                <a:rPr lang="ja-JP" altLang="en-US" sz="900" b="1" dirty="0">
                  <a:solidFill>
                    <a:prstClr val="black"/>
                  </a:solidFill>
                  <a:latin typeface="ＭＳ ゴシック" panose="020B0609070205080204" pitchFamily="49" charset="-128"/>
                  <a:ea typeface="ＭＳ ゴシック" panose="020B0609070205080204" pitchFamily="49" charset="-128"/>
                </a:rPr>
                <a:t>（申請期間）</a:t>
              </a:r>
              <a:endParaRPr sz="900" b="1" dirty="0">
                <a:solidFill>
                  <a:prstClr val="black"/>
                </a:solidFill>
                <a:latin typeface="ＭＳ ゴシック" panose="020B0609070205080204" pitchFamily="49" charset="-128"/>
                <a:ea typeface="ＭＳ ゴシック" panose="020B0609070205080204" pitchFamily="49" charset="-128"/>
              </a:endParaRPr>
            </a:p>
          </p:txBody>
        </p:sp>
        <p:sp>
          <p:nvSpPr>
            <p:cNvPr id="123" name="bk object 16"/>
            <p:cNvSpPr/>
            <p:nvPr/>
          </p:nvSpPr>
          <p:spPr>
            <a:xfrm>
              <a:off x="521964" y="5202685"/>
              <a:ext cx="887145" cy="683996"/>
            </a:xfrm>
            <a:custGeom>
              <a:avLst/>
              <a:gdLst/>
              <a:ahLst/>
              <a:cxnLst/>
              <a:rect l="l" t="t" r="r" b="b"/>
              <a:pathLst>
                <a:path w="1008380" h="1044575">
                  <a:moveTo>
                    <a:pt x="1007999" y="0"/>
                  </a:moveTo>
                  <a:lnTo>
                    <a:pt x="35991" y="0"/>
                  </a:lnTo>
                  <a:lnTo>
                    <a:pt x="22015" y="2841"/>
                  </a:lnTo>
                  <a:lnTo>
                    <a:pt x="10571" y="10577"/>
                  </a:lnTo>
                  <a:lnTo>
                    <a:pt x="2839" y="22025"/>
                  </a:lnTo>
                  <a:lnTo>
                    <a:pt x="0" y="36004"/>
                  </a:lnTo>
                  <a:lnTo>
                    <a:pt x="0" y="1008011"/>
                  </a:lnTo>
                  <a:lnTo>
                    <a:pt x="2839" y="1021988"/>
                  </a:lnTo>
                  <a:lnTo>
                    <a:pt x="10571" y="1033432"/>
                  </a:lnTo>
                  <a:lnTo>
                    <a:pt x="22015" y="1041164"/>
                  </a:lnTo>
                  <a:lnTo>
                    <a:pt x="35991" y="1044003"/>
                  </a:lnTo>
                  <a:lnTo>
                    <a:pt x="1007999" y="1044003"/>
                  </a:lnTo>
                  <a:lnTo>
                    <a:pt x="1007999" y="0"/>
                  </a:lnTo>
                  <a:close/>
                </a:path>
              </a:pathLst>
            </a:custGeom>
            <a:solidFill>
              <a:schemeClr val="bg1">
                <a:lumMod val="75000"/>
              </a:schemeClr>
            </a:solidFill>
          </p:spPr>
          <p:txBody>
            <a:bodyPr wrap="square" lIns="36000" tIns="36000" rIns="0" bIns="0" rtlCol="0" anchor="ctr" anchorCtr="0"/>
            <a:lstStyle/>
            <a:p>
              <a:pPr algn="ctr"/>
              <a:r>
                <a:rPr lang="ja-JP" altLang="en-US" sz="900" b="1" dirty="0">
                  <a:solidFill>
                    <a:prstClr val="black"/>
                  </a:solidFill>
                  <a:latin typeface="ＭＳ ゴシック" panose="020B0609070205080204" pitchFamily="49" charset="-128"/>
                  <a:ea typeface="ＭＳ ゴシック" panose="020B0609070205080204" pitchFamily="49" charset="-128"/>
                </a:rPr>
                <a:t>療養を受ける方</a:t>
              </a:r>
              <a:endParaRPr lang="en-US" altLang="ja-JP" sz="900" b="1" dirty="0">
                <a:solidFill>
                  <a:prstClr val="black"/>
                </a:solidFill>
                <a:latin typeface="ＭＳ ゴシック" panose="020B0609070205080204" pitchFamily="49" charset="-128"/>
                <a:ea typeface="ＭＳ ゴシック" panose="020B0609070205080204" pitchFamily="49" charset="-128"/>
              </a:endParaRPr>
            </a:p>
            <a:p>
              <a:r>
                <a:rPr lang="ja-JP" altLang="en-US" sz="800" b="1" dirty="0">
                  <a:solidFill>
                    <a:prstClr val="black"/>
                  </a:solidFill>
                  <a:latin typeface="ＭＳ ゴシック" panose="020B0609070205080204" pitchFamily="49" charset="-128"/>
                  <a:ea typeface="ＭＳ ゴシック" panose="020B0609070205080204" pitchFamily="49" charset="-128"/>
                </a:rPr>
                <a:t>　</a:t>
              </a:r>
              <a:endParaRPr lang="en-US" altLang="ja-JP" sz="800" b="1" dirty="0">
                <a:solidFill>
                  <a:prstClr val="black"/>
                </a:solidFill>
                <a:latin typeface="ＭＳ ゴシック" panose="020B0609070205080204" pitchFamily="49" charset="-128"/>
                <a:ea typeface="ＭＳ ゴシック" panose="020B0609070205080204" pitchFamily="49" charset="-128"/>
              </a:endParaRPr>
            </a:p>
            <a:p>
              <a:r>
                <a:rPr lang="ja-JP" altLang="en-US" sz="800" b="1" dirty="0">
                  <a:solidFill>
                    <a:prstClr val="black"/>
                  </a:solidFill>
                  <a:latin typeface="ＭＳ ゴシック" panose="020B0609070205080204" pitchFamily="49" charset="-128"/>
                  <a:ea typeface="ＭＳ ゴシック" panose="020B0609070205080204" pitchFamily="49" charset="-128"/>
                </a:rPr>
                <a:t> 被保険者の場合</a:t>
              </a:r>
              <a:endParaRPr lang="en-US" altLang="ja-JP" sz="800" b="1" dirty="0">
                <a:solidFill>
                  <a:prstClr val="black"/>
                </a:solidFill>
                <a:latin typeface="ＭＳ ゴシック" panose="020B0609070205080204" pitchFamily="49" charset="-128"/>
                <a:ea typeface="ＭＳ ゴシック" panose="020B0609070205080204" pitchFamily="49" charset="-128"/>
              </a:endParaRPr>
            </a:p>
            <a:p>
              <a:r>
                <a:rPr lang="ja-JP" altLang="en-US" sz="800" b="1" dirty="0">
                  <a:solidFill>
                    <a:prstClr val="black"/>
                  </a:solidFill>
                  <a:latin typeface="ＭＳ ゴシック" panose="020B0609070205080204" pitchFamily="49" charset="-128"/>
                  <a:ea typeface="ＭＳ ゴシック" panose="020B0609070205080204" pitchFamily="49" charset="-128"/>
                </a:rPr>
                <a:t> は記入の必要は</a:t>
              </a:r>
              <a:endParaRPr lang="en-US" altLang="ja-JP" sz="800" b="1" dirty="0">
                <a:solidFill>
                  <a:prstClr val="black"/>
                </a:solidFill>
                <a:latin typeface="ＭＳ ゴシック" panose="020B0609070205080204" pitchFamily="49" charset="-128"/>
                <a:ea typeface="ＭＳ ゴシック" panose="020B0609070205080204" pitchFamily="49" charset="-128"/>
              </a:endParaRPr>
            </a:p>
            <a:p>
              <a:r>
                <a:rPr lang="ja-JP" altLang="en-US" sz="800" b="1" dirty="0">
                  <a:solidFill>
                    <a:prstClr val="black"/>
                  </a:solidFill>
                  <a:latin typeface="ＭＳ ゴシック" panose="020B0609070205080204" pitchFamily="49" charset="-128"/>
                  <a:ea typeface="ＭＳ ゴシック" panose="020B0609070205080204" pitchFamily="49" charset="-128"/>
                </a:rPr>
                <a:t> ありません</a:t>
              </a:r>
              <a:endParaRPr sz="800" b="1" dirty="0">
                <a:solidFill>
                  <a:prstClr val="black"/>
                </a:solidFill>
                <a:latin typeface="ＭＳ ゴシック" panose="020B0609070205080204" pitchFamily="49" charset="-128"/>
                <a:ea typeface="ＭＳ ゴシック" panose="020B0609070205080204" pitchFamily="49" charset="-128"/>
              </a:endParaRPr>
            </a:p>
          </p:txBody>
        </p:sp>
        <p:sp>
          <p:nvSpPr>
            <p:cNvPr id="124" name="bk object 21"/>
            <p:cNvSpPr/>
            <p:nvPr/>
          </p:nvSpPr>
          <p:spPr>
            <a:xfrm>
              <a:off x="1509549" y="5256697"/>
              <a:ext cx="324485" cy="576580"/>
            </a:xfrm>
            <a:custGeom>
              <a:avLst/>
              <a:gdLst/>
              <a:ahLst/>
              <a:cxnLst/>
              <a:rect l="l" t="t" r="r" b="b"/>
              <a:pathLst>
                <a:path w="324485" h="576579">
                  <a:moveTo>
                    <a:pt x="306006" y="0"/>
                  </a:moveTo>
                  <a:lnTo>
                    <a:pt x="18008" y="0"/>
                  </a:lnTo>
                  <a:lnTo>
                    <a:pt x="11015" y="1420"/>
                  </a:lnTo>
                  <a:lnTo>
                    <a:pt x="5289" y="5287"/>
                  </a:lnTo>
                  <a:lnTo>
                    <a:pt x="1420" y="11010"/>
                  </a:lnTo>
                  <a:lnTo>
                    <a:pt x="0" y="17995"/>
                  </a:lnTo>
                  <a:lnTo>
                    <a:pt x="0" y="557987"/>
                  </a:lnTo>
                  <a:lnTo>
                    <a:pt x="1420" y="564972"/>
                  </a:lnTo>
                  <a:lnTo>
                    <a:pt x="5289" y="570695"/>
                  </a:lnTo>
                  <a:lnTo>
                    <a:pt x="11015" y="574562"/>
                  </a:lnTo>
                  <a:lnTo>
                    <a:pt x="18008" y="575983"/>
                  </a:lnTo>
                  <a:lnTo>
                    <a:pt x="306006" y="575983"/>
                  </a:lnTo>
                  <a:lnTo>
                    <a:pt x="312992" y="574562"/>
                  </a:lnTo>
                  <a:lnTo>
                    <a:pt x="318714" y="570695"/>
                  </a:lnTo>
                  <a:lnTo>
                    <a:pt x="322581" y="564972"/>
                  </a:lnTo>
                  <a:lnTo>
                    <a:pt x="324002" y="557987"/>
                  </a:lnTo>
                  <a:lnTo>
                    <a:pt x="324002" y="17995"/>
                  </a:lnTo>
                  <a:lnTo>
                    <a:pt x="322581" y="11010"/>
                  </a:lnTo>
                  <a:lnTo>
                    <a:pt x="318714" y="5287"/>
                  </a:lnTo>
                  <a:lnTo>
                    <a:pt x="312992" y="1420"/>
                  </a:lnTo>
                  <a:lnTo>
                    <a:pt x="306006" y="0"/>
                  </a:lnTo>
                  <a:close/>
                </a:path>
              </a:pathLst>
            </a:custGeom>
            <a:solidFill>
              <a:schemeClr val="bg1">
                <a:lumMod val="75000"/>
              </a:schemeClr>
            </a:solidFill>
          </p:spPr>
          <p:txBody>
            <a:bodyPr wrap="square" lIns="36000" tIns="0" rIns="0" bIns="0" rtlCol="0" anchor="ctr" anchorCtr="0"/>
            <a:lstStyle/>
            <a:p>
              <a:pPr algn="ctr"/>
              <a:r>
                <a:rPr lang="ja-JP" altLang="en-US" sz="900" b="1" dirty="0">
                  <a:solidFill>
                    <a:prstClr val="black"/>
                  </a:solidFill>
                  <a:latin typeface="ＭＳ ゴシック" panose="020B0609070205080204" pitchFamily="49" charset="-128"/>
                  <a:ea typeface="ＭＳ ゴシック" panose="020B0609070205080204" pitchFamily="49" charset="-128"/>
                </a:rPr>
                <a:t>氏名</a:t>
              </a:r>
              <a:endParaRPr sz="900" b="1" dirty="0">
                <a:solidFill>
                  <a:prstClr val="black"/>
                </a:solidFill>
                <a:latin typeface="ＭＳ ゴシック" panose="020B0609070205080204" pitchFamily="49" charset="-128"/>
                <a:ea typeface="ＭＳ ゴシック" panose="020B0609070205080204" pitchFamily="49" charset="-128"/>
              </a:endParaRPr>
            </a:p>
          </p:txBody>
        </p:sp>
        <p:sp>
          <p:nvSpPr>
            <p:cNvPr id="129" name="bk object 22"/>
            <p:cNvSpPr/>
            <p:nvPr/>
          </p:nvSpPr>
          <p:spPr>
            <a:xfrm>
              <a:off x="4643996" y="5256697"/>
              <a:ext cx="324485" cy="576580"/>
            </a:xfrm>
            <a:custGeom>
              <a:avLst/>
              <a:gdLst/>
              <a:ahLst/>
              <a:cxnLst/>
              <a:rect l="l" t="t" r="r" b="b"/>
              <a:pathLst>
                <a:path w="324485" h="576579">
                  <a:moveTo>
                    <a:pt x="306006" y="0"/>
                  </a:moveTo>
                  <a:lnTo>
                    <a:pt x="17995" y="0"/>
                  </a:lnTo>
                  <a:lnTo>
                    <a:pt x="11010" y="1420"/>
                  </a:lnTo>
                  <a:lnTo>
                    <a:pt x="5287" y="5287"/>
                  </a:lnTo>
                  <a:lnTo>
                    <a:pt x="1420" y="11010"/>
                  </a:lnTo>
                  <a:lnTo>
                    <a:pt x="0" y="17995"/>
                  </a:lnTo>
                  <a:lnTo>
                    <a:pt x="0" y="557987"/>
                  </a:lnTo>
                  <a:lnTo>
                    <a:pt x="1420" y="564972"/>
                  </a:lnTo>
                  <a:lnTo>
                    <a:pt x="5287" y="570695"/>
                  </a:lnTo>
                  <a:lnTo>
                    <a:pt x="11010" y="574562"/>
                  </a:lnTo>
                  <a:lnTo>
                    <a:pt x="17995" y="575983"/>
                  </a:lnTo>
                  <a:lnTo>
                    <a:pt x="306006" y="575983"/>
                  </a:lnTo>
                  <a:lnTo>
                    <a:pt x="312992" y="574562"/>
                  </a:lnTo>
                  <a:lnTo>
                    <a:pt x="318714" y="570695"/>
                  </a:lnTo>
                  <a:lnTo>
                    <a:pt x="322581" y="564972"/>
                  </a:lnTo>
                  <a:lnTo>
                    <a:pt x="324002" y="557987"/>
                  </a:lnTo>
                  <a:lnTo>
                    <a:pt x="324002" y="17995"/>
                  </a:lnTo>
                  <a:lnTo>
                    <a:pt x="322581" y="11010"/>
                  </a:lnTo>
                  <a:lnTo>
                    <a:pt x="318714" y="5287"/>
                  </a:lnTo>
                  <a:lnTo>
                    <a:pt x="312992" y="1420"/>
                  </a:lnTo>
                  <a:lnTo>
                    <a:pt x="306006" y="0"/>
                  </a:lnTo>
                  <a:close/>
                </a:path>
              </a:pathLst>
            </a:custGeom>
            <a:solidFill>
              <a:schemeClr val="bg1">
                <a:lumMod val="75000"/>
              </a:schemeClr>
            </a:solidFill>
          </p:spPr>
          <p:txBody>
            <a:bodyPr wrap="square" lIns="36000" tIns="0" rIns="0" bIns="0" rtlCol="0" anchor="ctr" anchorCtr="0"/>
            <a:lstStyle/>
            <a:p>
              <a:pPr algn="ctr"/>
              <a:r>
                <a:rPr lang="ja-JP" altLang="en-US" sz="900" b="1" dirty="0">
                  <a:solidFill>
                    <a:prstClr val="black"/>
                  </a:solidFill>
                  <a:latin typeface="ＭＳ ゴシック" panose="020B0609070205080204" pitchFamily="49" charset="-128"/>
                  <a:ea typeface="ＭＳ ゴシック" panose="020B0609070205080204" pitchFamily="49" charset="-128"/>
                </a:rPr>
                <a:t>生年</a:t>
              </a:r>
              <a:endParaRPr lang="en-US" altLang="ja-JP" sz="900" b="1" dirty="0">
                <a:solidFill>
                  <a:prstClr val="black"/>
                </a:solidFill>
                <a:latin typeface="ＭＳ ゴシック" panose="020B0609070205080204" pitchFamily="49" charset="-128"/>
                <a:ea typeface="ＭＳ ゴシック" panose="020B0609070205080204" pitchFamily="49" charset="-128"/>
              </a:endParaRPr>
            </a:p>
            <a:p>
              <a:pPr algn="ctr"/>
              <a:r>
                <a:rPr lang="ja-JP" altLang="en-US" sz="900" b="1" dirty="0">
                  <a:solidFill>
                    <a:prstClr val="black"/>
                  </a:solidFill>
                  <a:latin typeface="ＭＳ ゴシック" panose="020B0609070205080204" pitchFamily="49" charset="-128"/>
                  <a:ea typeface="ＭＳ ゴシック" panose="020B0609070205080204" pitchFamily="49" charset="-128"/>
                </a:rPr>
                <a:t>月日</a:t>
              </a:r>
              <a:endParaRPr sz="900" b="1" dirty="0">
                <a:solidFill>
                  <a:prstClr val="black"/>
                </a:solidFill>
                <a:latin typeface="ＭＳ ゴシック" panose="020B0609070205080204" pitchFamily="49" charset="-128"/>
                <a:ea typeface="ＭＳ ゴシック" panose="020B0609070205080204" pitchFamily="49" charset="-128"/>
              </a:endParaRPr>
            </a:p>
          </p:txBody>
        </p:sp>
        <p:sp>
          <p:nvSpPr>
            <p:cNvPr id="136" name="bk object 26"/>
            <p:cNvSpPr/>
            <p:nvPr/>
          </p:nvSpPr>
          <p:spPr>
            <a:xfrm>
              <a:off x="323989" y="5202684"/>
              <a:ext cx="216535" cy="1044575"/>
            </a:xfrm>
            <a:custGeom>
              <a:avLst/>
              <a:gdLst/>
              <a:ahLst/>
              <a:cxnLst/>
              <a:rect l="l" t="t" r="r" b="b"/>
              <a:pathLst>
                <a:path w="216534" h="1044575">
                  <a:moveTo>
                    <a:pt x="216001" y="0"/>
                  </a:moveTo>
                  <a:lnTo>
                    <a:pt x="36004" y="0"/>
                  </a:lnTo>
                  <a:lnTo>
                    <a:pt x="22025" y="2839"/>
                  </a:lnTo>
                  <a:lnTo>
                    <a:pt x="10577" y="10571"/>
                  </a:lnTo>
                  <a:lnTo>
                    <a:pt x="2841" y="22015"/>
                  </a:lnTo>
                  <a:lnTo>
                    <a:pt x="0" y="35991"/>
                  </a:lnTo>
                  <a:lnTo>
                    <a:pt x="0" y="1008011"/>
                  </a:lnTo>
                  <a:lnTo>
                    <a:pt x="2841" y="1021988"/>
                  </a:lnTo>
                  <a:lnTo>
                    <a:pt x="10577" y="1033432"/>
                  </a:lnTo>
                  <a:lnTo>
                    <a:pt x="22025" y="1041164"/>
                  </a:lnTo>
                  <a:lnTo>
                    <a:pt x="36004" y="1044003"/>
                  </a:lnTo>
                  <a:lnTo>
                    <a:pt x="216001" y="1044003"/>
                  </a:lnTo>
                  <a:lnTo>
                    <a:pt x="216001" y="0"/>
                  </a:lnTo>
                  <a:close/>
                </a:path>
              </a:pathLst>
            </a:custGeom>
            <a:solidFill>
              <a:srgbClr val="6D6E71"/>
            </a:solidFill>
          </p:spPr>
          <p:txBody>
            <a:bodyPr vert="eaVert" wrap="square" lIns="0" tIns="72000" rIns="0" bIns="0" rtlCol="0" anchor="ctr" anchorCtr="0"/>
            <a:lstStyle/>
            <a:p>
              <a:r>
                <a:rPr lang="ja-JP" altLang="en-US" sz="1000" b="1" dirty="0">
                  <a:solidFill>
                    <a:prstClr val="white"/>
                  </a:solidFill>
                  <a:latin typeface="ＭＳ ゴシック" panose="020B0609070205080204" pitchFamily="49" charset="-128"/>
                  <a:ea typeface="ＭＳ ゴシック" panose="020B0609070205080204" pitchFamily="49" charset="-128"/>
                </a:rPr>
                <a:t>認定対象者欄</a:t>
              </a:r>
              <a:endParaRPr sz="1000" b="1" dirty="0">
                <a:solidFill>
                  <a:prstClr val="white"/>
                </a:solidFill>
                <a:latin typeface="ＭＳ ゴシック" panose="020B0609070205080204" pitchFamily="49" charset="-128"/>
                <a:ea typeface="ＭＳ ゴシック" panose="020B0609070205080204" pitchFamily="49" charset="-128"/>
              </a:endParaRPr>
            </a:p>
          </p:txBody>
        </p:sp>
        <p:sp>
          <p:nvSpPr>
            <p:cNvPr id="138" name="bk object 27"/>
            <p:cNvSpPr/>
            <p:nvPr/>
          </p:nvSpPr>
          <p:spPr>
            <a:xfrm>
              <a:off x="323989" y="5202684"/>
              <a:ext cx="6912609" cy="1044575"/>
            </a:xfrm>
            <a:custGeom>
              <a:avLst/>
              <a:gdLst/>
              <a:ahLst/>
              <a:cxnLst/>
              <a:rect l="l" t="t" r="r" b="b"/>
              <a:pathLst>
                <a:path w="6912609" h="1044575">
                  <a:moveTo>
                    <a:pt x="6912000" y="1008011"/>
                  </a:moveTo>
                  <a:lnTo>
                    <a:pt x="6909160" y="1021988"/>
                  </a:lnTo>
                  <a:lnTo>
                    <a:pt x="6901427" y="1033432"/>
                  </a:lnTo>
                  <a:lnTo>
                    <a:pt x="6889979" y="1041164"/>
                  </a:lnTo>
                  <a:lnTo>
                    <a:pt x="6875995" y="1044003"/>
                  </a:lnTo>
                  <a:lnTo>
                    <a:pt x="36004" y="1044003"/>
                  </a:lnTo>
                  <a:lnTo>
                    <a:pt x="22020" y="1041164"/>
                  </a:lnTo>
                  <a:lnTo>
                    <a:pt x="10572" y="1033432"/>
                  </a:lnTo>
                  <a:lnTo>
                    <a:pt x="2839" y="1021988"/>
                  </a:lnTo>
                  <a:lnTo>
                    <a:pt x="0" y="1008011"/>
                  </a:lnTo>
                  <a:lnTo>
                    <a:pt x="0" y="36004"/>
                  </a:lnTo>
                  <a:lnTo>
                    <a:pt x="2839" y="22025"/>
                  </a:lnTo>
                  <a:lnTo>
                    <a:pt x="10572" y="10577"/>
                  </a:lnTo>
                  <a:lnTo>
                    <a:pt x="22020" y="2841"/>
                  </a:lnTo>
                  <a:lnTo>
                    <a:pt x="36004" y="0"/>
                  </a:lnTo>
                  <a:lnTo>
                    <a:pt x="6875995" y="0"/>
                  </a:lnTo>
                  <a:lnTo>
                    <a:pt x="6889979" y="2841"/>
                  </a:lnTo>
                  <a:lnTo>
                    <a:pt x="6901427" y="10577"/>
                  </a:lnTo>
                  <a:lnTo>
                    <a:pt x="6909160" y="22025"/>
                  </a:lnTo>
                  <a:lnTo>
                    <a:pt x="6912000" y="36004"/>
                  </a:lnTo>
                  <a:lnTo>
                    <a:pt x="6912000" y="1008011"/>
                  </a:lnTo>
                  <a:close/>
                </a:path>
              </a:pathLst>
            </a:custGeom>
            <a:ln w="28803">
              <a:solidFill>
                <a:srgbClr val="231F20"/>
              </a:solidFill>
            </a:ln>
          </p:spPr>
          <p:txBody>
            <a:bodyPr wrap="square" lIns="0" tIns="0" rIns="0" bIns="0" rtlCol="0"/>
            <a:lstStyle/>
            <a:p>
              <a:endParaRPr>
                <a:solidFill>
                  <a:prstClr val="black"/>
                </a:solidFill>
              </a:endParaRPr>
            </a:p>
          </p:txBody>
        </p:sp>
        <p:sp>
          <p:nvSpPr>
            <p:cNvPr id="140" name="bk object 28"/>
            <p:cNvSpPr/>
            <p:nvPr/>
          </p:nvSpPr>
          <p:spPr>
            <a:xfrm>
              <a:off x="539991" y="5886680"/>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solidFill>
                  <a:prstClr val="black"/>
                </a:solidFill>
              </a:endParaRPr>
            </a:p>
          </p:txBody>
        </p:sp>
        <p:sp>
          <p:nvSpPr>
            <p:cNvPr id="142" name="object 82"/>
            <p:cNvSpPr/>
            <p:nvPr/>
          </p:nvSpPr>
          <p:spPr>
            <a:xfrm>
              <a:off x="561891" y="5485461"/>
              <a:ext cx="45720" cy="369563"/>
            </a:xfrm>
            <a:custGeom>
              <a:avLst/>
              <a:gdLst/>
              <a:ahLst/>
              <a:cxnLst/>
              <a:rect l="l" t="t" r="r" b="b"/>
              <a:pathLst>
                <a:path w="72389" h="414019">
                  <a:moveTo>
                    <a:pt x="71996" y="414020"/>
                  </a:moveTo>
                  <a:lnTo>
                    <a:pt x="36004" y="414020"/>
                  </a:lnTo>
                  <a:lnTo>
                    <a:pt x="22020" y="411180"/>
                  </a:lnTo>
                  <a:lnTo>
                    <a:pt x="10572" y="403448"/>
                  </a:lnTo>
                  <a:lnTo>
                    <a:pt x="2839" y="392004"/>
                  </a:lnTo>
                  <a:lnTo>
                    <a:pt x="0" y="378028"/>
                  </a:lnTo>
                  <a:lnTo>
                    <a:pt x="0" y="36004"/>
                  </a:lnTo>
                  <a:lnTo>
                    <a:pt x="2839" y="22025"/>
                  </a:lnTo>
                  <a:lnTo>
                    <a:pt x="10572" y="10577"/>
                  </a:lnTo>
                  <a:lnTo>
                    <a:pt x="22020" y="2841"/>
                  </a:lnTo>
                  <a:lnTo>
                    <a:pt x="36004" y="0"/>
                  </a:lnTo>
                  <a:lnTo>
                    <a:pt x="71996" y="0"/>
                  </a:lnTo>
                </a:path>
              </a:pathLst>
            </a:custGeom>
            <a:ln w="5397">
              <a:solidFill>
                <a:srgbClr val="221915"/>
              </a:solidFill>
            </a:ln>
          </p:spPr>
          <p:txBody>
            <a:bodyPr wrap="square" lIns="0" tIns="0" rIns="0" bIns="0" rtlCol="0"/>
            <a:lstStyle/>
            <a:p>
              <a:endParaRPr>
                <a:solidFill>
                  <a:prstClr val="black"/>
                </a:solidFill>
              </a:endParaRPr>
            </a:p>
          </p:txBody>
        </p:sp>
        <p:sp>
          <p:nvSpPr>
            <p:cNvPr id="146" name="object 83"/>
            <p:cNvSpPr/>
            <p:nvPr/>
          </p:nvSpPr>
          <p:spPr>
            <a:xfrm>
              <a:off x="1333664" y="5491419"/>
              <a:ext cx="45719" cy="363605"/>
            </a:xfrm>
            <a:custGeom>
              <a:avLst/>
              <a:gdLst/>
              <a:ahLst/>
              <a:cxnLst/>
              <a:rect l="l" t="t" r="r" b="b"/>
              <a:pathLst>
                <a:path w="72390" h="414019">
                  <a:moveTo>
                    <a:pt x="0" y="414020"/>
                  </a:moveTo>
                  <a:lnTo>
                    <a:pt x="35991" y="414020"/>
                  </a:lnTo>
                  <a:lnTo>
                    <a:pt x="49983" y="411180"/>
                  </a:lnTo>
                  <a:lnTo>
                    <a:pt x="61434" y="403448"/>
                  </a:lnTo>
                  <a:lnTo>
                    <a:pt x="69169" y="392004"/>
                  </a:lnTo>
                  <a:lnTo>
                    <a:pt x="72009" y="378028"/>
                  </a:lnTo>
                  <a:lnTo>
                    <a:pt x="72009" y="36004"/>
                  </a:lnTo>
                  <a:lnTo>
                    <a:pt x="69169" y="22025"/>
                  </a:lnTo>
                  <a:lnTo>
                    <a:pt x="61434" y="10577"/>
                  </a:lnTo>
                  <a:lnTo>
                    <a:pt x="49983" y="2841"/>
                  </a:lnTo>
                  <a:lnTo>
                    <a:pt x="35991" y="0"/>
                  </a:lnTo>
                  <a:lnTo>
                    <a:pt x="0" y="0"/>
                  </a:lnTo>
                </a:path>
              </a:pathLst>
            </a:custGeom>
            <a:ln w="5397">
              <a:solidFill>
                <a:srgbClr val="221915"/>
              </a:solidFill>
            </a:ln>
          </p:spPr>
          <p:txBody>
            <a:bodyPr wrap="square" lIns="0" tIns="0" rIns="0" bIns="0" rtlCol="0"/>
            <a:lstStyle/>
            <a:p>
              <a:endParaRPr>
                <a:solidFill>
                  <a:prstClr val="black"/>
                </a:solidFill>
              </a:endParaRPr>
            </a:p>
          </p:txBody>
        </p:sp>
        <p:sp>
          <p:nvSpPr>
            <p:cNvPr id="160" name="object 81"/>
            <p:cNvSpPr/>
            <p:nvPr/>
          </p:nvSpPr>
          <p:spPr>
            <a:xfrm>
              <a:off x="5092353" y="5886682"/>
              <a:ext cx="45719" cy="360578"/>
            </a:xfrm>
            <a:custGeom>
              <a:avLst/>
              <a:gdLst/>
              <a:ahLst/>
              <a:cxnLst/>
              <a:rect l="l" t="t" r="r" b="b"/>
              <a:pathLst>
                <a:path h="486410">
                  <a:moveTo>
                    <a:pt x="0" y="0"/>
                  </a:moveTo>
                  <a:lnTo>
                    <a:pt x="0" y="486016"/>
                  </a:lnTo>
                </a:path>
              </a:pathLst>
            </a:custGeom>
            <a:ln w="5397">
              <a:solidFill>
                <a:srgbClr val="221915"/>
              </a:solidFill>
              <a:prstDash val="dash"/>
            </a:ln>
          </p:spPr>
          <p:txBody>
            <a:bodyPr wrap="square" lIns="0" tIns="0" rIns="0" bIns="0" rtlCol="0"/>
            <a:lstStyle/>
            <a:p>
              <a:endParaRPr>
                <a:solidFill>
                  <a:prstClr val="black"/>
                </a:solidFill>
              </a:endParaRPr>
            </a:p>
          </p:txBody>
        </p:sp>
        <p:sp>
          <p:nvSpPr>
            <p:cNvPr id="161" name="object 72"/>
            <p:cNvSpPr txBox="1"/>
            <p:nvPr/>
          </p:nvSpPr>
          <p:spPr>
            <a:xfrm>
              <a:off x="5127750" y="5919807"/>
              <a:ext cx="2071585" cy="288343"/>
            </a:xfrm>
            <a:prstGeom prst="rect">
              <a:avLst/>
            </a:prstGeom>
          </p:spPr>
          <p:txBody>
            <a:bodyPr vert="horz" wrap="square" lIns="0" tIns="0" rIns="0" bIns="0" rtlCol="0" anchor="ctr" anchorCtr="0">
              <a:noAutofit/>
            </a:bodyPr>
            <a:lstStyle/>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申請書提出月から始まる３か月以内の期間を記入してください。</a:t>
              </a:r>
              <a:endParaRPr lang="ja-JP" altLang="en-US"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164" name="object 78"/>
            <p:cNvSpPr txBox="1"/>
            <p:nvPr/>
          </p:nvSpPr>
          <p:spPr>
            <a:xfrm>
              <a:off x="1509549" y="5982622"/>
              <a:ext cx="3458932" cy="184666"/>
            </a:xfrm>
            <a:prstGeom prst="rect">
              <a:avLst/>
            </a:prstGeom>
          </p:spPr>
          <p:txBody>
            <a:bodyPr vert="horz" wrap="square" lIns="0" tIns="0" rIns="0" bIns="0" rtlCol="0">
              <a:sp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令和　　 　　</a:t>
              </a:r>
              <a:r>
                <a:rPr sz="8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　　令和　　　 　年　　　　　月　</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grpSp>
      <p:sp>
        <p:nvSpPr>
          <p:cNvPr id="6" name="テキスト ボックス 5"/>
          <p:cNvSpPr txBox="1"/>
          <p:nvPr/>
        </p:nvSpPr>
        <p:spPr>
          <a:xfrm>
            <a:off x="254479" y="8299608"/>
            <a:ext cx="6864380" cy="215444"/>
          </a:xfrm>
          <a:prstGeom prst="rect">
            <a:avLst/>
          </a:prstGeom>
          <a:noFill/>
        </p:spPr>
        <p:txBody>
          <a:bodyPr wrap="none" rtlCol="0">
            <a:spAutoFit/>
          </a:bodyPr>
          <a:lstStyle/>
          <a:p>
            <a:r>
              <a:rPr kumimoji="1" lang="en-US" altLang="ja-JP" sz="800" dirty="0"/>
              <a:t>※</a:t>
            </a:r>
            <a:r>
              <a:rPr kumimoji="1" lang="ja-JP" altLang="en-US" sz="800" dirty="0"/>
              <a:t>限度額適用認定証の送付先または、申請書を返戻する場合の送付先は、原則地区または事業所の健康保険担当となりますので十分ご注意く</a:t>
            </a:r>
            <a:r>
              <a:rPr lang="ja-JP" altLang="en-US" sz="800" dirty="0"/>
              <a:t>ださい。</a:t>
            </a:r>
            <a:endParaRPr kumimoji="1" lang="ja-JP" altLang="en-US" sz="800" dirty="0"/>
          </a:p>
        </p:txBody>
      </p:sp>
      <p:sp>
        <p:nvSpPr>
          <p:cNvPr id="111" name="object 59"/>
          <p:cNvSpPr/>
          <p:nvPr/>
        </p:nvSpPr>
        <p:spPr>
          <a:xfrm>
            <a:off x="5975527" y="8766556"/>
            <a:ext cx="1260475" cy="1152525"/>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r>
              <a:rPr lang="ja-JP" altLang="en-US" sz="900" dirty="0">
                <a:latin typeface="ＭＳ ゴシック" panose="020B0609070205080204" pitchFamily="49" charset="-128"/>
                <a:ea typeface="ＭＳ ゴシック" panose="020B0609070205080204" pitchFamily="49" charset="-128"/>
                <a:cs typeface="Meiryo UI"/>
              </a:rPr>
              <a:t>受付日付印</a:t>
            </a:r>
            <a:endParaRPr sz="900" dirty="0"/>
          </a:p>
        </p:txBody>
      </p:sp>
      <p:sp>
        <p:nvSpPr>
          <p:cNvPr id="98" name="object 78"/>
          <p:cNvSpPr txBox="1"/>
          <p:nvPr/>
        </p:nvSpPr>
        <p:spPr>
          <a:xfrm>
            <a:off x="5698754" y="4458212"/>
            <a:ext cx="1335334" cy="221628"/>
          </a:xfrm>
          <a:prstGeom prst="rect">
            <a:avLst/>
          </a:prstGeom>
        </p:spPr>
        <p:txBody>
          <a:bodyPr vert="horz" wrap="square" lIns="0" tIns="0" rIns="0" bIns="0" rtlCol="0">
            <a:no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113" name="object 72"/>
          <p:cNvSpPr txBox="1"/>
          <p:nvPr/>
        </p:nvSpPr>
        <p:spPr>
          <a:xfrm>
            <a:off x="5044026" y="4023617"/>
            <a:ext cx="389255" cy="525144"/>
          </a:xfrm>
          <a:prstGeom prst="rect">
            <a:avLst/>
          </a:prstGeom>
        </p:spPr>
        <p:txBody>
          <a:bodyPr vert="horz" wrap="square" lIns="0" tIns="0" rIns="0" bIns="0" rtlCol="0" anchor="ctr" anchorCtr="0">
            <a:spAutoFit/>
          </a:bodyPr>
          <a:lstStyle/>
          <a:p>
            <a:pPr marL="12700">
              <a:lnSpc>
                <a:spcPct val="150000"/>
              </a:lnSpc>
            </a:pPr>
            <a:r>
              <a:rPr sz="800" dirty="0">
                <a:solidFill>
                  <a:srgbClr val="231F20"/>
                </a:solidFill>
                <a:latin typeface="ＭＳ ゴシック" panose="020B0609070205080204" pitchFamily="49" charset="-128"/>
                <a:ea typeface="ＭＳ ゴシック" panose="020B0609070205080204" pitchFamily="49" charset="-128"/>
                <a:cs typeface="Meiryo UI"/>
              </a:rPr>
              <a:t>□</a:t>
            </a:r>
            <a:r>
              <a:rPr sz="800" spc="-135" dirty="0">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昭和</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 平成</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a:t>
            </a:r>
            <a:r>
              <a:rPr lang="ja-JP" altLang="en-US" sz="500" dirty="0">
                <a:latin typeface="ＭＳ ゴシック" panose="020B0609070205080204" pitchFamily="49" charset="-128"/>
                <a:ea typeface="ＭＳ ゴシック" panose="020B0609070205080204" pitchFamily="49" charset="-128"/>
                <a:cs typeface="Meiryo UI"/>
              </a:rPr>
              <a:t> </a:t>
            </a:r>
            <a:r>
              <a:rPr lang="ja-JP" altLang="en-US" sz="800" spc="-150" dirty="0">
                <a:latin typeface="ＭＳ ゴシック" panose="020B0609070205080204" pitchFamily="49" charset="-128"/>
                <a:ea typeface="ＭＳ ゴシック" panose="020B0609070205080204" pitchFamily="49" charset="-128"/>
                <a:cs typeface="Meiryo UI"/>
              </a:rPr>
              <a:t>令和</a:t>
            </a:r>
          </a:p>
        </p:txBody>
      </p:sp>
      <p:grpSp>
        <p:nvGrpSpPr>
          <p:cNvPr id="210" name="グループ化 209">
            <a:extLst>
              <a:ext uri="{FF2B5EF4-FFF2-40B4-BE49-F238E27FC236}">
                <a16:creationId xmlns:a16="http://schemas.microsoft.com/office/drawing/2014/main" id="{1EC76AC4-AF67-4867-BE57-66A64485BF70}"/>
              </a:ext>
            </a:extLst>
          </p:cNvPr>
          <p:cNvGrpSpPr/>
          <p:nvPr/>
        </p:nvGrpSpPr>
        <p:grpSpPr>
          <a:xfrm>
            <a:off x="328610" y="5093966"/>
            <a:ext cx="6912609" cy="3133826"/>
            <a:chOff x="323989" y="3508185"/>
            <a:chExt cx="6912609" cy="3133826"/>
          </a:xfrm>
        </p:grpSpPr>
        <p:sp>
          <p:nvSpPr>
            <p:cNvPr id="211" name="テキスト ボックス 210">
              <a:extLst>
                <a:ext uri="{FF2B5EF4-FFF2-40B4-BE49-F238E27FC236}">
                  <a16:creationId xmlns:a16="http://schemas.microsoft.com/office/drawing/2014/main" id="{CD9B7B1A-3035-47F8-9A8B-313959D61C22}"/>
                </a:ext>
              </a:extLst>
            </p:cNvPr>
            <p:cNvSpPr txBox="1"/>
            <p:nvPr/>
          </p:nvSpPr>
          <p:spPr>
            <a:xfrm>
              <a:off x="539680" y="6275429"/>
              <a:ext cx="2309266" cy="366582"/>
            </a:xfrm>
            <a:prstGeom prst="rect">
              <a:avLst/>
            </a:prstGeom>
            <a:solidFill>
              <a:schemeClr val="bg1">
                <a:lumMod val="75000"/>
              </a:schemeClr>
            </a:solidFill>
          </p:spPr>
          <p:txBody>
            <a:bodyPr vert="horz" wrap="square" lIns="36000" tIns="0" rIns="0" bIns="0" rtlCol="0" anchor="ctr" anchorCtr="0">
              <a:noAutofit/>
            </a:bodyPr>
            <a:lstStyle/>
            <a:p>
              <a:r>
                <a:rPr kumimoji="1" lang="ja-JP" altLang="en-US" sz="900" b="1" dirty="0">
                  <a:latin typeface="ＭＳ ゴシック" panose="020B0609070205080204" pitchFamily="49" charset="-128"/>
                  <a:ea typeface="ＭＳ ゴシック" panose="020B0609070205080204" pitchFamily="49" charset="-128"/>
                </a:rPr>
                <a:t> 負傷したときの状況</a:t>
              </a:r>
              <a:r>
                <a:rPr lang="ja-JP" altLang="en-US" sz="900" b="1" dirty="0">
                  <a:latin typeface="ＭＳ ゴシック" panose="020B0609070205080204" pitchFamily="49" charset="-128"/>
                  <a:ea typeface="ＭＳ ゴシック" panose="020B0609070205080204" pitchFamily="49" charset="-128"/>
                </a:rPr>
                <a:t>を具体的に</a:t>
              </a:r>
              <a:endParaRPr lang="en-US" altLang="ja-JP" sz="900" b="1" dirty="0">
                <a:latin typeface="ＭＳ ゴシック" panose="020B0609070205080204" pitchFamily="49" charset="-128"/>
                <a:ea typeface="ＭＳ ゴシック" panose="020B0609070205080204" pitchFamily="49" charset="-128"/>
              </a:endParaRPr>
            </a:p>
            <a:p>
              <a:r>
                <a:rPr kumimoji="1" lang="ja-JP" altLang="en-US" sz="900" b="1" dirty="0">
                  <a:latin typeface="ＭＳ ゴシック" panose="020B0609070205080204" pitchFamily="49" charset="-128"/>
                  <a:ea typeface="ＭＳ ゴシック" panose="020B0609070205080204" pitchFamily="49" charset="-128"/>
                </a:rPr>
                <a:t> ご記入ください。</a:t>
              </a:r>
            </a:p>
          </p:txBody>
        </p:sp>
        <p:sp>
          <p:nvSpPr>
            <p:cNvPr id="212" name="テキスト ボックス 211">
              <a:extLst>
                <a:ext uri="{FF2B5EF4-FFF2-40B4-BE49-F238E27FC236}">
                  <a16:creationId xmlns:a16="http://schemas.microsoft.com/office/drawing/2014/main" id="{D1452B0C-B135-4278-B772-B30922D0E194}"/>
                </a:ext>
              </a:extLst>
            </p:cNvPr>
            <p:cNvSpPr txBox="1"/>
            <p:nvPr/>
          </p:nvSpPr>
          <p:spPr>
            <a:xfrm>
              <a:off x="532585" y="5723255"/>
              <a:ext cx="2312823" cy="558660"/>
            </a:xfrm>
            <a:prstGeom prst="rect">
              <a:avLst/>
            </a:prstGeom>
            <a:solidFill>
              <a:schemeClr val="bg1">
                <a:lumMod val="75000"/>
              </a:schemeClr>
            </a:solidFill>
          </p:spPr>
          <p:txBody>
            <a:bodyPr vert="horz" wrap="square" lIns="36000" tIns="0" rIns="0" bIns="0" rtlCol="0" anchor="ctr" anchorCtr="0">
              <a:noAutofit/>
            </a:bodyPr>
            <a:lstStyle/>
            <a:p>
              <a:r>
                <a:rPr kumimoji="1" lang="ja-JP" altLang="en-US" sz="900" b="1" dirty="0">
                  <a:latin typeface="ＭＳ ゴシック" panose="020B0609070205080204" pitchFamily="49" charset="-128"/>
                  <a:ea typeface="ＭＳ ゴシック" panose="020B0609070205080204" pitchFamily="49" charset="-128"/>
                </a:rPr>
                <a:t> 上記にあてはまる原因がある場合</a:t>
              </a:r>
              <a:r>
                <a:rPr lang="ja-JP" altLang="en-US" sz="900" b="1" dirty="0">
                  <a:latin typeface="ＭＳ ゴシック" panose="020B0609070205080204" pitchFamily="49" charset="-128"/>
                  <a:ea typeface="ＭＳ ゴシック" panose="020B0609070205080204" pitchFamily="49" charset="-128"/>
                </a:rPr>
                <a:t>、</a:t>
              </a:r>
              <a:r>
                <a:rPr kumimoji="1" lang="ja-JP" altLang="en-US" sz="900" b="1" dirty="0">
                  <a:latin typeface="ＭＳ ゴシック" panose="020B0609070205080204" pitchFamily="49" charset="-128"/>
                  <a:ea typeface="ＭＳ ゴシック" panose="020B0609070205080204" pitchFamily="49" charset="-128"/>
                </a:rPr>
                <a:t>相手は</a:t>
              </a:r>
              <a:endParaRPr kumimoji="1" lang="en-US" altLang="ja-JP" sz="900" b="1" dirty="0">
                <a:latin typeface="ＭＳ ゴシック" panose="020B0609070205080204" pitchFamily="49" charset="-128"/>
                <a:ea typeface="ＭＳ ゴシック" panose="020B0609070205080204" pitchFamily="49" charset="-128"/>
              </a:endParaRPr>
            </a:p>
            <a:p>
              <a:r>
                <a:rPr lang="ja-JP" altLang="en-US" sz="900" b="1" dirty="0">
                  <a:latin typeface="ＭＳ ゴシック" panose="020B0609070205080204" pitchFamily="49" charset="-128"/>
                  <a:ea typeface="ＭＳ ゴシック" panose="020B0609070205080204" pitchFamily="49" charset="-128"/>
                </a:rPr>
                <a:t> いますか。また、その場合は、あなたは</a:t>
              </a:r>
              <a:endParaRPr lang="en-US" altLang="ja-JP" sz="900" b="1" dirty="0">
                <a:latin typeface="ＭＳ ゴシック" panose="020B0609070205080204" pitchFamily="49" charset="-128"/>
                <a:ea typeface="ＭＳ ゴシック" panose="020B0609070205080204" pitchFamily="49" charset="-128"/>
              </a:endParaRPr>
            </a:p>
            <a:p>
              <a:r>
                <a:rPr lang="ja-JP" altLang="en-US" sz="900" b="1" dirty="0">
                  <a:latin typeface="ＭＳ ゴシック" panose="020B0609070205080204" pitchFamily="49" charset="-128"/>
                  <a:ea typeface="ＭＳ ゴシック" panose="020B0609070205080204" pitchFamily="49" charset="-128"/>
                </a:rPr>
                <a:t> 被害者ですか、加害者ですか。</a:t>
              </a:r>
              <a:endParaRPr kumimoji="1" lang="ja-JP" altLang="en-US" sz="900" b="1" dirty="0">
                <a:latin typeface="ＭＳ ゴシック" panose="020B0609070205080204" pitchFamily="49" charset="-128"/>
                <a:ea typeface="ＭＳ ゴシック" panose="020B0609070205080204" pitchFamily="49" charset="-128"/>
              </a:endParaRPr>
            </a:p>
          </p:txBody>
        </p:sp>
        <p:sp>
          <p:nvSpPr>
            <p:cNvPr id="213" name="テキスト ボックス 212">
              <a:extLst>
                <a:ext uri="{FF2B5EF4-FFF2-40B4-BE49-F238E27FC236}">
                  <a16:creationId xmlns:a16="http://schemas.microsoft.com/office/drawing/2014/main" id="{FA58A90D-A481-47E8-92AD-3F451CBCB19E}"/>
                </a:ext>
              </a:extLst>
            </p:cNvPr>
            <p:cNvSpPr txBox="1"/>
            <p:nvPr/>
          </p:nvSpPr>
          <p:spPr>
            <a:xfrm>
              <a:off x="539680" y="5219966"/>
              <a:ext cx="2305728" cy="486004"/>
            </a:xfrm>
            <a:prstGeom prst="rect">
              <a:avLst/>
            </a:prstGeom>
            <a:solidFill>
              <a:schemeClr val="bg1">
                <a:lumMod val="75000"/>
              </a:schemeClr>
            </a:solidFill>
          </p:spPr>
          <p:txBody>
            <a:bodyPr vert="horz" wrap="square" lIns="36000" tIns="0" rIns="0" bIns="0" rtlCol="0" anchor="ctr" anchorCtr="0">
              <a:noAutofit/>
            </a:bodyPr>
            <a:lstStyle/>
            <a:p>
              <a:r>
                <a:rPr kumimoji="1" lang="ja-JP" altLang="en-US" sz="900" b="1" dirty="0">
                  <a:latin typeface="ＭＳ ゴシック" panose="020B0609070205080204" pitchFamily="49" charset="-128"/>
                  <a:ea typeface="ＭＳ ゴシック" panose="020B0609070205080204" pitchFamily="49" charset="-128"/>
                </a:rPr>
                <a:t> 負傷原因</a:t>
              </a:r>
              <a:endParaRPr kumimoji="1" lang="en-US" altLang="ja-JP" sz="900" b="1" dirty="0">
                <a:latin typeface="ＭＳ ゴシック" panose="020B0609070205080204" pitchFamily="49" charset="-128"/>
                <a:ea typeface="ＭＳ ゴシック" panose="020B0609070205080204" pitchFamily="49" charset="-128"/>
              </a:endParaRPr>
            </a:p>
            <a:p>
              <a:r>
                <a:rPr kumimoji="1" lang="ja-JP" altLang="en-US" sz="900" b="1" dirty="0">
                  <a:latin typeface="ＭＳ ゴシック" panose="020B0609070205080204" pitchFamily="49" charset="-128"/>
                  <a:ea typeface="ＭＳ ゴシック" panose="020B0609070205080204" pitchFamily="49" charset="-128"/>
                </a:rPr>
                <a:t> 負傷原因で次にあてはまるものが</a:t>
              </a:r>
              <a:endParaRPr kumimoji="1" lang="en-US" altLang="ja-JP" sz="900" b="1" dirty="0">
                <a:latin typeface="ＭＳ ゴシック" panose="020B0609070205080204" pitchFamily="49" charset="-128"/>
                <a:ea typeface="ＭＳ ゴシック" panose="020B0609070205080204" pitchFamily="49" charset="-128"/>
              </a:endParaRPr>
            </a:p>
            <a:p>
              <a:r>
                <a:rPr lang="ja-JP" altLang="en-US" sz="900" b="1" dirty="0">
                  <a:latin typeface="ＭＳ ゴシック" panose="020B0609070205080204" pitchFamily="49" charset="-128"/>
                  <a:ea typeface="ＭＳ ゴシック" panose="020B0609070205080204" pitchFamily="49" charset="-128"/>
                </a:rPr>
                <a:t> ありますか</a:t>
              </a:r>
              <a:endParaRPr kumimoji="1" lang="ja-JP" altLang="en-US" sz="900" b="1" dirty="0">
                <a:latin typeface="ＭＳ ゴシック" panose="020B0609070205080204" pitchFamily="49" charset="-128"/>
                <a:ea typeface="ＭＳ ゴシック" panose="020B0609070205080204" pitchFamily="49" charset="-128"/>
              </a:endParaRPr>
            </a:p>
          </p:txBody>
        </p:sp>
        <p:sp>
          <p:nvSpPr>
            <p:cNvPr id="214" name="テキスト ボックス 213">
              <a:extLst>
                <a:ext uri="{FF2B5EF4-FFF2-40B4-BE49-F238E27FC236}">
                  <a16:creationId xmlns:a16="http://schemas.microsoft.com/office/drawing/2014/main" id="{8DA4E3C5-16DA-4FB3-B540-86597539E86C}"/>
                </a:ext>
              </a:extLst>
            </p:cNvPr>
            <p:cNvSpPr txBox="1"/>
            <p:nvPr/>
          </p:nvSpPr>
          <p:spPr>
            <a:xfrm>
              <a:off x="536142" y="4997293"/>
              <a:ext cx="2309266" cy="222673"/>
            </a:xfrm>
            <a:prstGeom prst="rect">
              <a:avLst/>
            </a:prstGeom>
            <a:solidFill>
              <a:schemeClr val="bg1">
                <a:lumMod val="75000"/>
              </a:schemeClr>
            </a:solidFill>
          </p:spPr>
          <p:txBody>
            <a:bodyPr vert="horz" wrap="square" lIns="36000" tIns="0" rIns="0" bIns="0" rtlCol="0" anchor="ctr" anchorCtr="0">
              <a:noAutofit/>
            </a:bodyPr>
            <a:lstStyle/>
            <a:p>
              <a:r>
                <a:rPr kumimoji="1" lang="ja-JP" altLang="en-US" sz="900" b="1" dirty="0">
                  <a:latin typeface="ＭＳ ゴシック" panose="020B0609070205080204" pitchFamily="49" charset="-128"/>
                  <a:ea typeface="ＭＳ ゴシック" panose="020B0609070205080204" pitchFamily="49" charset="-128"/>
                </a:rPr>
                <a:t> 負傷場所</a:t>
              </a:r>
            </a:p>
          </p:txBody>
        </p:sp>
        <p:sp>
          <p:nvSpPr>
            <p:cNvPr id="215" name="テキスト ボックス 214">
              <a:extLst>
                <a:ext uri="{FF2B5EF4-FFF2-40B4-BE49-F238E27FC236}">
                  <a16:creationId xmlns:a16="http://schemas.microsoft.com/office/drawing/2014/main" id="{6583E5A5-70AD-4EB7-B6D1-863B4CD655C1}"/>
                </a:ext>
              </a:extLst>
            </p:cNvPr>
            <p:cNvSpPr txBox="1"/>
            <p:nvPr/>
          </p:nvSpPr>
          <p:spPr>
            <a:xfrm>
              <a:off x="536142" y="4605954"/>
              <a:ext cx="2309266" cy="391339"/>
            </a:xfrm>
            <a:prstGeom prst="rect">
              <a:avLst/>
            </a:prstGeom>
            <a:solidFill>
              <a:schemeClr val="bg1">
                <a:lumMod val="75000"/>
              </a:schemeClr>
            </a:solidFill>
          </p:spPr>
          <p:txBody>
            <a:bodyPr vert="horz" wrap="square" lIns="36000" tIns="0" rIns="0" bIns="0" rtlCol="0" anchor="ctr" anchorCtr="0">
              <a:noAutofit/>
            </a:bodyPr>
            <a:lstStyle/>
            <a:p>
              <a:r>
                <a:rPr kumimoji="1" lang="ja-JP" altLang="en-US" sz="900" b="1" dirty="0">
                  <a:latin typeface="ＭＳ ゴシック" panose="020B0609070205080204" pitchFamily="49" charset="-128"/>
                  <a:ea typeface="ＭＳ ゴシック" panose="020B0609070205080204" pitchFamily="49" charset="-128"/>
                </a:rPr>
                <a:t> 負傷した時間帯（状況）</a:t>
              </a:r>
            </a:p>
          </p:txBody>
        </p:sp>
        <p:sp>
          <p:nvSpPr>
            <p:cNvPr id="216" name="テキスト ボックス 215">
              <a:extLst>
                <a:ext uri="{FF2B5EF4-FFF2-40B4-BE49-F238E27FC236}">
                  <a16:creationId xmlns:a16="http://schemas.microsoft.com/office/drawing/2014/main" id="{CBFE7280-BCA6-4FE7-BB8C-D8DA660C5824}"/>
                </a:ext>
              </a:extLst>
            </p:cNvPr>
            <p:cNvSpPr txBox="1"/>
            <p:nvPr/>
          </p:nvSpPr>
          <p:spPr>
            <a:xfrm>
              <a:off x="532604" y="4363263"/>
              <a:ext cx="2312804" cy="226707"/>
            </a:xfrm>
            <a:prstGeom prst="rect">
              <a:avLst/>
            </a:prstGeom>
            <a:solidFill>
              <a:schemeClr val="bg1">
                <a:lumMod val="75000"/>
              </a:schemeClr>
            </a:solidFill>
          </p:spPr>
          <p:txBody>
            <a:bodyPr vert="horz" wrap="square" lIns="36000" tIns="0" rIns="0" bIns="0" rtlCol="0" anchor="ctr" anchorCtr="0">
              <a:noAutofit/>
            </a:bodyPr>
            <a:lstStyle/>
            <a:p>
              <a:r>
                <a:rPr kumimoji="1" lang="ja-JP" altLang="en-US" sz="900" b="1" dirty="0">
                  <a:latin typeface="ＭＳ ゴシック" panose="020B0609070205080204" pitchFamily="49" charset="-128"/>
                  <a:ea typeface="ＭＳ ゴシック" panose="020B0609070205080204" pitchFamily="49" charset="-128"/>
                </a:rPr>
                <a:t> 負傷日時</a:t>
              </a:r>
            </a:p>
          </p:txBody>
        </p:sp>
        <p:sp>
          <p:nvSpPr>
            <p:cNvPr id="217" name="テキスト ボックス 216">
              <a:extLst>
                <a:ext uri="{FF2B5EF4-FFF2-40B4-BE49-F238E27FC236}">
                  <a16:creationId xmlns:a16="http://schemas.microsoft.com/office/drawing/2014/main" id="{151F1C4C-34EE-4169-B360-39F4D3237907}"/>
                </a:ext>
              </a:extLst>
            </p:cNvPr>
            <p:cNvSpPr txBox="1"/>
            <p:nvPr/>
          </p:nvSpPr>
          <p:spPr>
            <a:xfrm>
              <a:off x="533441" y="4122565"/>
              <a:ext cx="2311967" cy="233408"/>
            </a:xfrm>
            <a:prstGeom prst="rect">
              <a:avLst/>
            </a:prstGeom>
            <a:solidFill>
              <a:schemeClr val="bg1">
                <a:lumMod val="75000"/>
              </a:schemeClr>
            </a:solidFill>
          </p:spPr>
          <p:txBody>
            <a:bodyPr vert="horz" wrap="square" lIns="36000" tIns="0" rIns="0" bIns="0" rtlCol="0" anchor="ctr" anchorCtr="0">
              <a:noAutofit/>
            </a:bodyPr>
            <a:lstStyle/>
            <a:p>
              <a:r>
                <a:rPr kumimoji="1" lang="ja-JP" altLang="en-US" sz="900" b="1" dirty="0">
                  <a:latin typeface="ＭＳ ゴシック" panose="020B0609070205080204" pitchFamily="49" charset="-128"/>
                  <a:ea typeface="ＭＳ ゴシック" panose="020B0609070205080204" pitchFamily="49" charset="-128"/>
                </a:rPr>
                <a:t> 傷病名</a:t>
              </a:r>
            </a:p>
          </p:txBody>
        </p:sp>
        <p:sp>
          <p:nvSpPr>
            <p:cNvPr id="218" name="テキスト ボックス 217">
              <a:extLst>
                <a:ext uri="{FF2B5EF4-FFF2-40B4-BE49-F238E27FC236}">
                  <a16:creationId xmlns:a16="http://schemas.microsoft.com/office/drawing/2014/main" id="{2C886469-DE88-480F-B8E1-DBB496DCF147}"/>
                </a:ext>
              </a:extLst>
            </p:cNvPr>
            <p:cNvSpPr txBox="1"/>
            <p:nvPr/>
          </p:nvSpPr>
          <p:spPr>
            <a:xfrm>
              <a:off x="6066306" y="3518067"/>
              <a:ext cx="1164260" cy="603908"/>
            </a:xfrm>
            <a:prstGeom prst="rect">
              <a:avLst/>
            </a:prstGeom>
            <a:noFill/>
          </p:spPr>
          <p:txBody>
            <a:bodyPr vert="horz" wrap="square" lIns="36000" tIns="0" rIns="0" bIns="0" rtlCol="0" anchor="ctr" anchorCtr="0">
              <a:noAutofit/>
            </a:bodyPr>
            <a:lstStyle/>
            <a:p>
              <a:r>
                <a:rPr lang="ja-JP" altLang="en-US" sz="900" dirty="0">
                  <a:latin typeface="ＭＳ ゴシック" panose="020B0609070205080204" pitchFamily="49" charset="-128"/>
                  <a:ea typeface="ＭＳ ゴシック" panose="020B0609070205080204" pitchFamily="49" charset="-128"/>
                </a:rPr>
                <a:t> </a:t>
              </a:r>
              <a:r>
                <a:rPr lang="ja-JP" altLang="en-US" sz="900" b="1" dirty="0">
                  <a:latin typeface="ＭＳ ゴシック" panose="020B0609070205080204" pitchFamily="49" charset="-128"/>
                  <a:ea typeface="ＭＳ ゴシック" panose="020B0609070205080204" pitchFamily="49" charset="-128"/>
                </a:rPr>
                <a:t>労災保険に特別加入</a:t>
              </a:r>
              <a:r>
                <a:rPr kumimoji="1" lang="ja-JP" altLang="en-US" sz="900" b="1" dirty="0">
                  <a:latin typeface="ＭＳ ゴシック" panose="020B0609070205080204" pitchFamily="49" charset="-128"/>
                  <a:ea typeface="ＭＳ ゴシック" panose="020B0609070205080204" pitchFamily="49" charset="-128"/>
                </a:rPr>
                <a:t> していますか。</a:t>
              </a:r>
              <a:endParaRPr kumimoji="1" lang="en-US" altLang="ja-JP" sz="900" b="1"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□している</a:t>
              </a:r>
              <a:endParaRPr lang="en-US" altLang="ja-JP" sz="900" dirty="0">
                <a:latin typeface="ＭＳ ゴシック" panose="020B0609070205080204" pitchFamily="49" charset="-128"/>
                <a:ea typeface="ＭＳ ゴシック" panose="020B0609070205080204" pitchFamily="49" charset="-128"/>
              </a:endParaRPr>
            </a:p>
            <a:p>
              <a:r>
                <a:rPr kumimoji="1" lang="ja-JP" altLang="en-US" sz="900" dirty="0">
                  <a:latin typeface="ＭＳ ゴシック" panose="020B0609070205080204" pitchFamily="49" charset="-128"/>
                  <a:ea typeface="ＭＳ ゴシック" panose="020B0609070205080204" pitchFamily="49" charset="-128"/>
                </a:rPr>
                <a:t> □していない</a:t>
              </a:r>
            </a:p>
          </p:txBody>
        </p:sp>
        <p:sp>
          <p:nvSpPr>
            <p:cNvPr id="219" name="テキスト ボックス 218">
              <a:extLst>
                <a:ext uri="{FF2B5EF4-FFF2-40B4-BE49-F238E27FC236}">
                  <a16:creationId xmlns:a16="http://schemas.microsoft.com/office/drawing/2014/main" id="{7FC99840-7389-4D1B-A367-2AA05BA5CC42}"/>
                </a:ext>
              </a:extLst>
            </p:cNvPr>
            <p:cNvSpPr txBox="1"/>
            <p:nvPr/>
          </p:nvSpPr>
          <p:spPr>
            <a:xfrm>
              <a:off x="2811971" y="3509974"/>
              <a:ext cx="3177669" cy="612513"/>
            </a:xfrm>
            <a:prstGeom prst="rect">
              <a:avLst/>
            </a:prstGeom>
            <a:noFill/>
          </p:spPr>
          <p:txBody>
            <a:bodyPr vert="horz" wrap="square" lIns="36000" tIns="0" rIns="0" bIns="0" rtlCol="0" anchor="ctr" anchorCtr="0">
              <a:noAutofit/>
            </a:bodyPr>
            <a:lstStyle/>
            <a:p>
              <a:r>
                <a:rPr lang="ja-JP" altLang="en-US" sz="900" dirty="0">
                  <a:latin typeface="ＭＳ ゴシック" panose="020B0609070205080204" pitchFamily="49" charset="-128"/>
                  <a:ea typeface="ＭＳ ゴシック" panose="020B0609070205080204" pitchFamily="49" charset="-128"/>
                </a:rPr>
                <a:t> □ 正社員、契約、派遣、パート、アルバイト</a:t>
              </a:r>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 請負、法人の役員、ボランティア、インターンシップ等</a:t>
              </a:r>
              <a:endParaRPr kumimoji="1"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 無職</a:t>
              </a:r>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 その他</a:t>
              </a:r>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　　　　　　　　　　　　　　　　　　</a:t>
              </a:r>
              <a:r>
                <a:rPr kumimoji="1" lang="en-US" altLang="ja-JP" sz="900" dirty="0">
                  <a:latin typeface="ＭＳ ゴシック" panose="020B0609070205080204" pitchFamily="49" charset="-128"/>
                  <a:ea typeface="ＭＳ ゴシック" panose="020B0609070205080204" pitchFamily="49" charset="-128"/>
                </a:rPr>
                <a:t>)</a:t>
              </a:r>
              <a:endParaRPr kumimoji="1" lang="ja-JP" altLang="en-US" sz="900" dirty="0">
                <a:latin typeface="ＭＳ ゴシック" panose="020B0609070205080204" pitchFamily="49" charset="-128"/>
                <a:ea typeface="ＭＳ ゴシック" panose="020B0609070205080204" pitchFamily="49" charset="-128"/>
              </a:endParaRPr>
            </a:p>
          </p:txBody>
        </p:sp>
        <p:sp>
          <p:nvSpPr>
            <p:cNvPr id="220" name="テキスト ボックス 219">
              <a:extLst>
                <a:ext uri="{FF2B5EF4-FFF2-40B4-BE49-F238E27FC236}">
                  <a16:creationId xmlns:a16="http://schemas.microsoft.com/office/drawing/2014/main" id="{646D7D38-9EE3-4251-A27B-E342DC31A260}"/>
                </a:ext>
              </a:extLst>
            </p:cNvPr>
            <p:cNvSpPr txBox="1"/>
            <p:nvPr/>
          </p:nvSpPr>
          <p:spPr>
            <a:xfrm>
              <a:off x="544074" y="3515554"/>
              <a:ext cx="2301334" cy="607010"/>
            </a:xfrm>
            <a:prstGeom prst="rect">
              <a:avLst/>
            </a:prstGeom>
            <a:solidFill>
              <a:schemeClr val="bg1">
                <a:lumMod val="75000"/>
              </a:schemeClr>
            </a:solidFill>
          </p:spPr>
          <p:txBody>
            <a:bodyPr vert="horz" wrap="square" lIns="36000" tIns="0" rIns="0" bIns="0" rtlCol="0" anchor="ctr" anchorCtr="0">
              <a:noAutofit/>
            </a:bodyPr>
            <a:lstStyle/>
            <a:p>
              <a:r>
                <a:rPr kumimoji="1" lang="ja-JP" altLang="en-US" sz="900" b="1" dirty="0">
                  <a:latin typeface="ＭＳ ゴシック" panose="020B0609070205080204" pitchFamily="49" charset="-128"/>
                  <a:ea typeface="ＭＳ ゴシック" panose="020B0609070205080204" pitchFamily="49" charset="-128"/>
                </a:rPr>
                <a:t> 負傷した方の勤務形態</a:t>
              </a:r>
              <a:endParaRPr kumimoji="1" lang="en-US" altLang="ja-JP" sz="900" b="1" dirty="0">
                <a:latin typeface="ＭＳ ゴシック" panose="020B0609070205080204" pitchFamily="49" charset="-128"/>
                <a:ea typeface="ＭＳ ゴシック" panose="020B0609070205080204" pitchFamily="49" charset="-128"/>
              </a:endParaRPr>
            </a:p>
            <a:p>
              <a:r>
                <a:rPr kumimoji="1" lang="ja-JP" altLang="en-US" sz="900" b="1" dirty="0">
                  <a:latin typeface="ＭＳ ゴシック" panose="020B0609070205080204" pitchFamily="49" charset="-128"/>
                  <a:ea typeface="ＭＳ ゴシック" panose="020B0609070205080204" pitchFamily="49" charset="-128"/>
                </a:rPr>
                <a:t> </a:t>
              </a:r>
              <a:r>
                <a:rPr kumimoji="1" lang="en-US" altLang="ja-JP" sz="900" b="1" dirty="0">
                  <a:latin typeface="ＭＳ ゴシック" panose="020B0609070205080204" pitchFamily="49" charset="-128"/>
                  <a:ea typeface="ＭＳ ゴシック" panose="020B0609070205080204" pitchFamily="49" charset="-128"/>
                </a:rPr>
                <a:t>※</a:t>
              </a:r>
              <a:r>
                <a:rPr kumimoji="1" lang="ja-JP" altLang="en-US" sz="900" b="1" dirty="0">
                  <a:latin typeface="ＭＳ ゴシック" panose="020B0609070205080204" pitchFamily="49" charset="-128"/>
                  <a:ea typeface="ＭＳ ゴシック" panose="020B0609070205080204" pitchFamily="49" charset="-128"/>
                </a:rPr>
                <a:t>該当するものを含む□を選択ください。</a:t>
              </a:r>
            </a:p>
          </p:txBody>
        </p:sp>
        <p:sp>
          <p:nvSpPr>
            <p:cNvPr id="221" name="object 5">
              <a:extLst>
                <a:ext uri="{FF2B5EF4-FFF2-40B4-BE49-F238E27FC236}">
                  <a16:creationId xmlns:a16="http://schemas.microsoft.com/office/drawing/2014/main" id="{1E7EF565-52D1-48EA-986B-6BC0EF1CF057}"/>
                </a:ext>
              </a:extLst>
            </p:cNvPr>
            <p:cNvSpPr/>
            <p:nvPr/>
          </p:nvSpPr>
          <p:spPr>
            <a:xfrm>
              <a:off x="6048745" y="3509974"/>
              <a:ext cx="0" cy="612140"/>
            </a:xfrm>
            <a:custGeom>
              <a:avLst/>
              <a:gdLst/>
              <a:ahLst/>
              <a:cxnLst/>
              <a:rect l="l" t="t" r="r" b="b"/>
              <a:pathLst>
                <a:path h="612139">
                  <a:moveTo>
                    <a:pt x="0" y="0"/>
                  </a:moveTo>
                  <a:lnTo>
                    <a:pt x="0" y="612000"/>
                  </a:lnTo>
                </a:path>
              </a:pathLst>
            </a:custGeom>
            <a:ln w="5397">
              <a:solidFill>
                <a:srgbClr val="231F20"/>
              </a:solidFill>
              <a:prstDash val="dash"/>
            </a:ln>
          </p:spPr>
          <p:txBody>
            <a:bodyPr wrap="square" lIns="0" tIns="0" rIns="0" bIns="0" rtlCol="0"/>
            <a:lstStyle/>
            <a:p>
              <a:endParaRPr/>
            </a:p>
          </p:txBody>
        </p:sp>
        <p:sp>
          <p:nvSpPr>
            <p:cNvPr id="222" name="object 10">
              <a:extLst>
                <a:ext uri="{FF2B5EF4-FFF2-40B4-BE49-F238E27FC236}">
                  <a16:creationId xmlns:a16="http://schemas.microsoft.com/office/drawing/2014/main" id="{37AC0BE8-1CC6-4CAA-92A4-E0ED2B8ABE65}"/>
                </a:ext>
              </a:extLst>
            </p:cNvPr>
            <p:cNvSpPr/>
            <p:nvPr/>
          </p:nvSpPr>
          <p:spPr>
            <a:xfrm>
              <a:off x="323990" y="3515060"/>
              <a:ext cx="221838" cy="3121694"/>
            </a:xfrm>
            <a:custGeom>
              <a:avLst/>
              <a:gdLst/>
              <a:ahLst/>
              <a:cxnLst/>
              <a:rect l="l" t="t" r="r" b="b"/>
              <a:pathLst>
                <a:path w="216534" h="3834129">
                  <a:moveTo>
                    <a:pt x="216001" y="0"/>
                  </a:moveTo>
                  <a:lnTo>
                    <a:pt x="37045" y="0"/>
                  </a:lnTo>
                  <a:lnTo>
                    <a:pt x="22663" y="2921"/>
                  </a:lnTo>
                  <a:lnTo>
                    <a:pt x="10883" y="10877"/>
                  </a:lnTo>
                  <a:lnTo>
                    <a:pt x="2923" y="22652"/>
                  </a:lnTo>
                  <a:lnTo>
                    <a:pt x="0" y="37033"/>
                  </a:lnTo>
                  <a:lnTo>
                    <a:pt x="0" y="3796982"/>
                  </a:lnTo>
                  <a:lnTo>
                    <a:pt x="2923" y="3811370"/>
                  </a:lnTo>
                  <a:lnTo>
                    <a:pt x="10883" y="3823149"/>
                  </a:lnTo>
                  <a:lnTo>
                    <a:pt x="22663" y="3831106"/>
                  </a:lnTo>
                  <a:lnTo>
                    <a:pt x="37045" y="3834028"/>
                  </a:lnTo>
                  <a:lnTo>
                    <a:pt x="216001" y="3834028"/>
                  </a:lnTo>
                  <a:lnTo>
                    <a:pt x="216001" y="0"/>
                  </a:lnTo>
                  <a:close/>
                </a:path>
              </a:pathLst>
            </a:custGeom>
            <a:solidFill>
              <a:srgbClr val="6D6E71"/>
            </a:solidFill>
          </p:spPr>
          <p:txBody>
            <a:bodyPr vert="eaVert" wrap="square" lIns="0" tIns="72000" rIns="0" bIns="0" rtlCol="0" anchor="ctr" anchorCtr="0"/>
            <a:lstStyle/>
            <a:p>
              <a:r>
                <a:rPr lang="ja-JP" altLang="en-US" sz="1000" b="1" dirty="0">
                  <a:solidFill>
                    <a:schemeClr val="bg1"/>
                  </a:solidFill>
                  <a:latin typeface="ＭＳ ゴシック" panose="020B0609070205080204" pitchFamily="49" charset="-128"/>
                  <a:ea typeface="ＭＳ ゴシック" panose="020B0609070205080204" pitchFamily="49" charset="-128"/>
                </a:rPr>
                <a:t>負傷（ケガ）がもとで申請する際に記入するところ</a:t>
              </a:r>
              <a:endParaRPr sz="1000" b="1" dirty="0">
                <a:solidFill>
                  <a:schemeClr val="bg1"/>
                </a:solidFill>
                <a:latin typeface="ＭＳ ゴシック" panose="020B0609070205080204" pitchFamily="49" charset="-128"/>
                <a:ea typeface="ＭＳ ゴシック" panose="020B0609070205080204" pitchFamily="49" charset="-128"/>
              </a:endParaRPr>
            </a:p>
          </p:txBody>
        </p:sp>
        <p:sp>
          <p:nvSpPr>
            <p:cNvPr id="223" name="object 11">
              <a:extLst>
                <a:ext uri="{FF2B5EF4-FFF2-40B4-BE49-F238E27FC236}">
                  <a16:creationId xmlns:a16="http://schemas.microsoft.com/office/drawing/2014/main" id="{05E30BC3-22FF-4727-A617-2A21E615525C}"/>
                </a:ext>
              </a:extLst>
            </p:cNvPr>
            <p:cNvSpPr/>
            <p:nvPr/>
          </p:nvSpPr>
          <p:spPr>
            <a:xfrm>
              <a:off x="323989" y="3508185"/>
              <a:ext cx="6912609" cy="3128568"/>
            </a:xfrm>
            <a:custGeom>
              <a:avLst/>
              <a:gdLst/>
              <a:ahLst/>
              <a:cxnLst/>
              <a:rect l="l" t="t" r="r" b="b"/>
              <a:pathLst>
                <a:path w="6912609" h="3834129">
                  <a:moveTo>
                    <a:pt x="6912000" y="3796982"/>
                  </a:moveTo>
                  <a:lnTo>
                    <a:pt x="6909078" y="3811364"/>
                  </a:lnTo>
                  <a:lnTo>
                    <a:pt x="6901121" y="3823144"/>
                  </a:lnTo>
                  <a:lnTo>
                    <a:pt x="6889342" y="3831104"/>
                  </a:lnTo>
                  <a:lnTo>
                    <a:pt x="6874954" y="3834028"/>
                  </a:lnTo>
                  <a:lnTo>
                    <a:pt x="37045" y="3834028"/>
                  </a:lnTo>
                  <a:lnTo>
                    <a:pt x="22663" y="3831104"/>
                  </a:lnTo>
                  <a:lnTo>
                    <a:pt x="10883" y="3823144"/>
                  </a:lnTo>
                  <a:lnTo>
                    <a:pt x="2923" y="3811364"/>
                  </a:lnTo>
                  <a:lnTo>
                    <a:pt x="0" y="3796982"/>
                  </a:lnTo>
                  <a:lnTo>
                    <a:pt x="0" y="37045"/>
                  </a:lnTo>
                  <a:lnTo>
                    <a:pt x="2923" y="22663"/>
                  </a:lnTo>
                  <a:lnTo>
                    <a:pt x="10883" y="10883"/>
                  </a:lnTo>
                  <a:lnTo>
                    <a:pt x="22663" y="2923"/>
                  </a:lnTo>
                  <a:lnTo>
                    <a:pt x="37045" y="0"/>
                  </a:lnTo>
                  <a:lnTo>
                    <a:pt x="6874954" y="0"/>
                  </a:lnTo>
                  <a:lnTo>
                    <a:pt x="6889342" y="2923"/>
                  </a:lnTo>
                  <a:lnTo>
                    <a:pt x="6901121" y="10883"/>
                  </a:lnTo>
                  <a:lnTo>
                    <a:pt x="6909078" y="22663"/>
                  </a:lnTo>
                  <a:lnTo>
                    <a:pt x="6912000" y="37045"/>
                  </a:lnTo>
                  <a:lnTo>
                    <a:pt x="6912000" y="3796982"/>
                  </a:lnTo>
                  <a:close/>
                </a:path>
              </a:pathLst>
            </a:custGeom>
            <a:ln w="29629">
              <a:solidFill>
                <a:srgbClr val="231F20"/>
              </a:solidFill>
            </a:ln>
          </p:spPr>
          <p:txBody>
            <a:bodyPr wrap="square" lIns="0" tIns="0" rIns="0" bIns="0" rtlCol="0"/>
            <a:lstStyle/>
            <a:p>
              <a:endParaRPr/>
            </a:p>
          </p:txBody>
        </p:sp>
        <p:sp>
          <p:nvSpPr>
            <p:cNvPr id="224" name="object 15">
              <a:extLst>
                <a:ext uri="{FF2B5EF4-FFF2-40B4-BE49-F238E27FC236}">
                  <a16:creationId xmlns:a16="http://schemas.microsoft.com/office/drawing/2014/main" id="{53E785AE-4560-4330-8C2D-AF20F1BA61D3}"/>
                </a:ext>
              </a:extLst>
            </p:cNvPr>
            <p:cNvSpPr/>
            <p:nvPr/>
          </p:nvSpPr>
          <p:spPr>
            <a:xfrm>
              <a:off x="539991" y="4121975"/>
              <a:ext cx="6696075" cy="0"/>
            </a:xfrm>
            <a:custGeom>
              <a:avLst/>
              <a:gdLst/>
              <a:ahLst/>
              <a:cxnLst/>
              <a:rect l="l" t="t" r="r" b="b"/>
              <a:pathLst>
                <a:path w="6696075">
                  <a:moveTo>
                    <a:pt x="0" y="0"/>
                  </a:moveTo>
                  <a:lnTo>
                    <a:pt x="6695998" y="0"/>
                  </a:lnTo>
                </a:path>
              </a:pathLst>
            </a:custGeom>
            <a:ln w="16052">
              <a:solidFill>
                <a:srgbClr val="231F20"/>
              </a:solidFill>
            </a:ln>
          </p:spPr>
          <p:txBody>
            <a:bodyPr wrap="square" lIns="0" tIns="0" rIns="0" bIns="0" rtlCol="0"/>
            <a:lstStyle/>
            <a:p>
              <a:endParaRPr/>
            </a:p>
          </p:txBody>
        </p:sp>
        <p:sp>
          <p:nvSpPr>
            <p:cNvPr id="225" name="object 16">
              <a:extLst>
                <a:ext uri="{FF2B5EF4-FFF2-40B4-BE49-F238E27FC236}">
                  <a16:creationId xmlns:a16="http://schemas.microsoft.com/office/drawing/2014/main" id="{52D77DF6-F6C3-443D-8E87-6DF1F8F98860}"/>
                </a:ext>
              </a:extLst>
            </p:cNvPr>
            <p:cNvSpPr/>
            <p:nvPr/>
          </p:nvSpPr>
          <p:spPr>
            <a:xfrm>
              <a:off x="539991" y="4355972"/>
              <a:ext cx="6696075" cy="0"/>
            </a:xfrm>
            <a:custGeom>
              <a:avLst/>
              <a:gdLst/>
              <a:ahLst/>
              <a:cxnLst/>
              <a:rect l="l" t="t" r="r" b="b"/>
              <a:pathLst>
                <a:path w="6696075">
                  <a:moveTo>
                    <a:pt x="0" y="0"/>
                  </a:moveTo>
                  <a:lnTo>
                    <a:pt x="6695998" y="0"/>
                  </a:lnTo>
                </a:path>
              </a:pathLst>
            </a:custGeom>
            <a:ln w="16052">
              <a:solidFill>
                <a:srgbClr val="231F20"/>
              </a:solidFill>
            </a:ln>
          </p:spPr>
          <p:txBody>
            <a:bodyPr wrap="square" lIns="0" tIns="0" rIns="0" bIns="0" rtlCol="0"/>
            <a:lstStyle/>
            <a:p>
              <a:endParaRPr/>
            </a:p>
          </p:txBody>
        </p:sp>
        <p:sp>
          <p:nvSpPr>
            <p:cNvPr id="226" name="object 17">
              <a:extLst>
                <a:ext uri="{FF2B5EF4-FFF2-40B4-BE49-F238E27FC236}">
                  <a16:creationId xmlns:a16="http://schemas.microsoft.com/office/drawing/2014/main" id="{03E4C1DB-0A1A-4D39-963F-1D201718312D}"/>
                </a:ext>
              </a:extLst>
            </p:cNvPr>
            <p:cNvSpPr/>
            <p:nvPr/>
          </p:nvSpPr>
          <p:spPr>
            <a:xfrm>
              <a:off x="539991" y="4589970"/>
              <a:ext cx="6696075" cy="0"/>
            </a:xfrm>
            <a:custGeom>
              <a:avLst/>
              <a:gdLst/>
              <a:ahLst/>
              <a:cxnLst/>
              <a:rect l="l" t="t" r="r" b="b"/>
              <a:pathLst>
                <a:path w="6696075">
                  <a:moveTo>
                    <a:pt x="0" y="0"/>
                  </a:moveTo>
                  <a:lnTo>
                    <a:pt x="6695998" y="0"/>
                  </a:lnTo>
                </a:path>
              </a:pathLst>
            </a:custGeom>
            <a:ln w="16052">
              <a:solidFill>
                <a:srgbClr val="231F20"/>
              </a:solidFill>
            </a:ln>
          </p:spPr>
          <p:txBody>
            <a:bodyPr wrap="square" lIns="0" tIns="0" rIns="0" bIns="0" rtlCol="0"/>
            <a:lstStyle/>
            <a:p>
              <a:endParaRPr/>
            </a:p>
          </p:txBody>
        </p:sp>
        <p:sp>
          <p:nvSpPr>
            <p:cNvPr id="227" name="object 18">
              <a:extLst>
                <a:ext uri="{FF2B5EF4-FFF2-40B4-BE49-F238E27FC236}">
                  <a16:creationId xmlns:a16="http://schemas.microsoft.com/office/drawing/2014/main" id="{CAAF07DD-2A27-4565-A16E-0CBF08C3E8C2}"/>
                </a:ext>
              </a:extLst>
            </p:cNvPr>
            <p:cNvSpPr/>
            <p:nvPr/>
          </p:nvSpPr>
          <p:spPr>
            <a:xfrm>
              <a:off x="539991" y="4985981"/>
              <a:ext cx="6696075" cy="0"/>
            </a:xfrm>
            <a:custGeom>
              <a:avLst/>
              <a:gdLst/>
              <a:ahLst/>
              <a:cxnLst/>
              <a:rect l="l" t="t" r="r" b="b"/>
              <a:pathLst>
                <a:path w="6696075">
                  <a:moveTo>
                    <a:pt x="0" y="0"/>
                  </a:moveTo>
                  <a:lnTo>
                    <a:pt x="6695998" y="0"/>
                  </a:lnTo>
                </a:path>
              </a:pathLst>
            </a:custGeom>
            <a:ln w="16052">
              <a:solidFill>
                <a:srgbClr val="231F20"/>
              </a:solidFill>
            </a:ln>
          </p:spPr>
          <p:txBody>
            <a:bodyPr wrap="square" lIns="0" tIns="0" rIns="0" bIns="0" rtlCol="0"/>
            <a:lstStyle/>
            <a:p>
              <a:endParaRPr/>
            </a:p>
          </p:txBody>
        </p:sp>
        <p:sp>
          <p:nvSpPr>
            <p:cNvPr id="228" name="object 19">
              <a:extLst>
                <a:ext uri="{FF2B5EF4-FFF2-40B4-BE49-F238E27FC236}">
                  <a16:creationId xmlns:a16="http://schemas.microsoft.com/office/drawing/2014/main" id="{48689733-4BBC-4126-8D3F-C88647FBE20B}"/>
                </a:ext>
              </a:extLst>
            </p:cNvPr>
            <p:cNvSpPr/>
            <p:nvPr/>
          </p:nvSpPr>
          <p:spPr>
            <a:xfrm>
              <a:off x="539991" y="5219966"/>
              <a:ext cx="6696075" cy="0"/>
            </a:xfrm>
            <a:custGeom>
              <a:avLst/>
              <a:gdLst/>
              <a:ahLst/>
              <a:cxnLst/>
              <a:rect l="l" t="t" r="r" b="b"/>
              <a:pathLst>
                <a:path w="6696075">
                  <a:moveTo>
                    <a:pt x="0" y="0"/>
                  </a:moveTo>
                  <a:lnTo>
                    <a:pt x="6695998" y="0"/>
                  </a:lnTo>
                </a:path>
              </a:pathLst>
            </a:custGeom>
            <a:ln w="16116">
              <a:solidFill>
                <a:srgbClr val="231F20"/>
              </a:solidFill>
            </a:ln>
          </p:spPr>
          <p:txBody>
            <a:bodyPr wrap="square" lIns="0" tIns="0" rIns="0" bIns="0" rtlCol="0"/>
            <a:lstStyle/>
            <a:p>
              <a:endParaRPr/>
            </a:p>
          </p:txBody>
        </p:sp>
        <p:sp>
          <p:nvSpPr>
            <p:cNvPr id="229" name="object 20">
              <a:extLst>
                <a:ext uri="{FF2B5EF4-FFF2-40B4-BE49-F238E27FC236}">
                  <a16:creationId xmlns:a16="http://schemas.microsoft.com/office/drawing/2014/main" id="{3DB4579F-4C8A-49EC-82E1-6D1CB5E5A820}"/>
                </a:ext>
              </a:extLst>
            </p:cNvPr>
            <p:cNvSpPr/>
            <p:nvPr/>
          </p:nvSpPr>
          <p:spPr>
            <a:xfrm>
              <a:off x="539991" y="5705970"/>
              <a:ext cx="6696075" cy="0"/>
            </a:xfrm>
            <a:custGeom>
              <a:avLst/>
              <a:gdLst/>
              <a:ahLst/>
              <a:cxnLst/>
              <a:rect l="l" t="t" r="r" b="b"/>
              <a:pathLst>
                <a:path w="6696075">
                  <a:moveTo>
                    <a:pt x="0" y="0"/>
                  </a:moveTo>
                  <a:lnTo>
                    <a:pt x="6695998" y="0"/>
                  </a:lnTo>
                </a:path>
              </a:pathLst>
            </a:custGeom>
            <a:ln w="16179">
              <a:solidFill>
                <a:srgbClr val="231F20"/>
              </a:solidFill>
            </a:ln>
          </p:spPr>
          <p:txBody>
            <a:bodyPr wrap="square" lIns="0" tIns="0" rIns="0" bIns="0" rtlCol="0"/>
            <a:lstStyle/>
            <a:p>
              <a:endParaRPr/>
            </a:p>
          </p:txBody>
        </p:sp>
        <p:sp>
          <p:nvSpPr>
            <p:cNvPr id="230" name="object 21">
              <a:extLst>
                <a:ext uri="{FF2B5EF4-FFF2-40B4-BE49-F238E27FC236}">
                  <a16:creationId xmlns:a16="http://schemas.microsoft.com/office/drawing/2014/main" id="{4F71E6A1-22BE-4FDF-9969-8FA49D1ED3A3}"/>
                </a:ext>
              </a:extLst>
            </p:cNvPr>
            <p:cNvSpPr/>
            <p:nvPr/>
          </p:nvSpPr>
          <p:spPr>
            <a:xfrm>
              <a:off x="539991" y="6246900"/>
              <a:ext cx="6696075" cy="0"/>
            </a:xfrm>
            <a:custGeom>
              <a:avLst/>
              <a:gdLst/>
              <a:ahLst/>
              <a:cxnLst/>
              <a:rect l="l" t="t" r="r" b="b"/>
              <a:pathLst>
                <a:path w="6696075">
                  <a:moveTo>
                    <a:pt x="0" y="0"/>
                  </a:moveTo>
                  <a:lnTo>
                    <a:pt x="6695998" y="0"/>
                  </a:lnTo>
                </a:path>
              </a:pathLst>
            </a:custGeom>
            <a:ln w="16179">
              <a:solidFill>
                <a:srgbClr val="231F20"/>
              </a:solidFill>
            </a:ln>
          </p:spPr>
          <p:txBody>
            <a:bodyPr wrap="square" lIns="0" tIns="0" rIns="0" bIns="0" rtlCol="0"/>
            <a:lstStyle/>
            <a:p>
              <a:endParaRPr/>
            </a:p>
          </p:txBody>
        </p:sp>
        <p:sp>
          <p:nvSpPr>
            <p:cNvPr id="264" name="object 31">
              <a:extLst>
                <a:ext uri="{FF2B5EF4-FFF2-40B4-BE49-F238E27FC236}">
                  <a16:creationId xmlns:a16="http://schemas.microsoft.com/office/drawing/2014/main" id="{8FA0541E-127B-42CE-9B0F-ED303DA5A00E}"/>
                </a:ext>
              </a:extLst>
            </p:cNvPr>
            <p:cNvSpPr/>
            <p:nvPr/>
          </p:nvSpPr>
          <p:spPr>
            <a:xfrm>
              <a:off x="5146402" y="5705970"/>
              <a:ext cx="0" cy="575945"/>
            </a:xfrm>
            <a:custGeom>
              <a:avLst/>
              <a:gdLst/>
              <a:ahLst/>
              <a:cxnLst/>
              <a:rect l="l" t="t" r="r" b="b"/>
              <a:pathLst>
                <a:path h="575945">
                  <a:moveTo>
                    <a:pt x="0" y="0"/>
                  </a:moveTo>
                  <a:lnTo>
                    <a:pt x="0" y="575741"/>
                  </a:lnTo>
                </a:path>
              </a:pathLst>
            </a:custGeom>
            <a:ln w="5397">
              <a:solidFill>
                <a:srgbClr val="231F20"/>
              </a:solidFill>
              <a:prstDash val="dash"/>
            </a:ln>
          </p:spPr>
          <p:txBody>
            <a:bodyPr wrap="square" lIns="0" tIns="0" rIns="0" bIns="0" rtlCol="0"/>
            <a:lstStyle/>
            <a:p>
              <a:endParaRPr/>
            </a:p>
          </p:txBody>
        </p:sp>
        <p:sp>
          <p:nvSpPr>
            <p:cNvPr id="265" name="object 275">
              <a:extLst>
                <a:ext uri="{FF2B5EF4-FFF2-40B4-BE49-F238E27FC236}">
                  <a16:creationId xmlns:a16="http://schemas.microsoft.com/office/drawing/2014/main" id="{B30C5BBF-0512-4E74-8D05-E59606804D10}"/>
                </a:ext>
              </a:extLst>
            </p:cNvPr>
            <p:cNvSpPr/>
            <p:nvPr/>
          </p:nvSpPr>
          <p:spPr>
            <a:xfrm>
              <a:off x="3857396" y="5826937"/>
              <a:ext cx="37465" cy="43180"/>
            </a:xfrm>
            <a:custGeom>
              <a:avLst/>
              <a:gdLst/>
              <a:ahLst/>
              <a:cxnLst/>
              <a:rect l="l" t="t" r="r" b="b"/>
              <a:pathLst>
                <a:path w="37464" h="43179">
                  <a:moveTo>
                    <a:pt x="0" y="0"/>
                  </a:moveTo>
                  <a:lnTo>
                    <a:pt x="0" y="43078"/>
                  </a:lnTo>
                  <a:lnTo>
                    <a:pt x="37312" y="21539"/>
                  </a:lnTo>
                  <a:lnTo>
                    <a:pt x="0" y="0"/>
                  </a:lnTo>
                  <a:close/>
                </a:path>
              </a:pathLst>
            </a:custGeom>
            <a:solidFill>
              <a:srgbClr val="231F20"/>
            </a:solidFill>
          </p:spPr>
          <p:txBody>
            <a:bodyPr wrap="square" lIns="0" tIns="0" rIns="0" bIns="0" rtlCol="0"/>
            <a:lstStyle/>
            <a:p>
              <a:endParaRPr/>
            </a:p>
          </p:txBody>
        </p:sp>
        <p:grpSp>
          <p:nvGrpSpPr>
            <p:cNvPr id="266" name="グループ化 265">
              <a:extLst>
                <a:ext uri="{FF2B5EF4-FFF2-40B4-BE49-F238E27FC236}">
                  <a16:creationId xmlns:a16="http://schemas.microsoft.com/office/drawing/2014/main" id="{9B481B98-D99C-4456-B4AF-8C6C929046FB}"/>
                </a:ext>
              </a:extLst>
            </p:cNvPr>
            <p:cNvGrpSpPr/>
            <p:nvPr/>
          </p:nvGrpSpPr>
          <p:grpSpPr>
            <a:xfrm>
              <a:off x="2801019" y="5723255"/>
              <a:ext cx="2268198" cy="552174"/>
              <a:chOff x="2801019" y="5723255"/>
              <a:chExt cx="2268198" cy="552174"/>
            </a:xfrm>
          </p:grpSpPr>
          <p:sp>
            <p:nvSpPr>
              <p:cNvPr id="279" name="テキスト ボックス 278">
                <a:extLst>
                  <a:ext uri="{FF2B5EF4-FFF2-40B4-BE49-F238E27FC236}">
                    <a16:creationId xmlns:a16="http://schemas.microsoft.com/office/drawing/2014/main" id="{D777C5B6-131A-4C7E-903A-4FC28B39B03B}"/>
                  </a:ext>
                </a:extLst>
              </p:cNvPr>
              <p:cNvSpPr txBox="1"/>
              <p:nvPr/>
            </p:nvSpPr>
            <p:spPr>
              <a:xfrm>
                <a:off x="2801019" y="5723255"/>
                <a:ext cx="2268198" cy="552174"/>
              </a:xfrm>
              <a:prstGeom prst="rect">
                <a:avLst/>
              </a:prstGeom>
              <a:noFill/>
            </p:spPr>
            <p:txBody>
              <a:bodyPr vert="horz" wrap="square" lIns="36000" tIns="0" rIns="0" bIns="0" rtlCol="0" anchor="ctr" anchorCtr="0">
                <a:noAutofit/>
              </a:bodyPr>
              <a:lstStyle/>
              <a:p>
                <a:r>
                  <a:rPr lang="ja-JP" altLang="en-US" sz="900" dirty="0">
                    <a:latin typeface="ＭＳ ゴシック" panose="020B0609070205080204" pitchFamily="49" charset="-128"/>
                    <a:ea typeface="ＭＳ ゴシック" panose="020B0609070205080204" pitchFamily="49" charset="-128"/>
                  </a:rPr>
                  <a:t> 相手：□ 有　　　 □ あなたは被害者</a:t>
                </a:r>
                <a:endParaRPr lang="en-US" altLang="ja-JP" sz="900" dirty="0">
                  <a:latin typeface="ＭＳ ゴシック" panose="020B0609070205080204" pitchFamily="49" charset="-128"/>
                  <a:ea typeface="ＭＳ ゴシック" panose="020B0609070205080204" pitchFamily="49" charset="-128"/>
                </a:endParaRPr>
              </a:p>
              <a:p>
                <a:r>
                  <a:rPr kumimoji="1" lang="ja-JP" altLang="en-US" sz="900" dirty="0">
                    <a:latin typeface="ＭＳ ゴシック" panose="020B0609070205080204" pitchFamily="49" charset="-128"/>
                    <a:ea typeface="ＭＳ ゴシック" panose="020B0609070205080204" pitchFamily="49" charset="-128"/>
                  </a:rPr>
                  <a:t>　　　　　　　　　 □ あなたは加害者</a:t>
                </a:r>
                <a:endParaRPr kumimoji="1"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 無</a:t>
                </a:r>
                <a:endParaRPr kumimoji="1" lang="ja-JP" altLang="en-US" sz="900" dirty="0">
                  <a:latin typeface="ＭＳ ゴシック" panose="020B0609070205080204" pitchFamily="49" charset="-128"/>
                  <a:ea typeface="ＭＳ ゴシック" panose="020B0609070205080204" pitchFamily="49" charset="-128"/>
                </a:endParaRPr>
              </a:p>
            </p:txBody>
          </p:sp>
          <p:grpSp>
            <p:nvGrpSpPr>
              <p:cNvPr id="280" name="グループ化 279">
                <a:extLst>
                  <a:ext uri="{FF2B5EF4-FFF2-40B4-BE49-F238E27FC236}">
                    <a16:creationId xmlns:a16="http://schemas.microsoft.com/office/drawing/2014/main" id="{49A214ED-1650-4E92-A135-D6BC4B2F9EC8}"/>
                  </a:ext>
                </a:extLst>
              </p:cNvPr>
              <p:cNvGrpSpPr/>
              <p:nvPr/>
            </p:nvGrpSpPr>
            <p:grpSpPr>
              <a:xfrm>
                <a:off x="3556774" y="5848400"/>
                <a:ext cx="307340" cy="152667"/>
                <a:chOff x="3556774" y="5848400"/>
                <a:chExt cx="307340" cy="152667"/>
              </a:xfrm>
            </p:grpSpPr>
            <p:sp>
              <p:nvSpPr>
                <p:cNvPr id="281" name="object 274">
                  <a:extLst>
                    <a:ext uri="{FF2B5EF4-FFF2-40B4-BE49-F238E27FC236}">
                      <a16:creationId xmlns:a16="http://schemas.microsoft.com/office/drawing/2014/main" id="{4A73F904-C65A-459E-AA07-1F447416150D}"/>
                    </a:ext>
                  </a:extLst>
                </p:cNvPr>
                <p:cNvSpPr/>
                <p:nvPr/>
              </p:nvSpPr>
              <p:spPr>
                <a:xfrm>
                  <a:off x="3556774" y="5848400"/>
                  <a:ext cx="307340" cy="0"/>
                </a:xfrm>
                <a:custGeom>
                  <a:avLst/>
                  <a:gdLst/>
                  <a:ahLst/>
                  <a:cxnLst/>
                  <a:rect l="l" t="t" r="r" b="b"/>
                  <a:pathLst>
                    <a:path w="307339">
                      <a:moveTo>
                        <a:pt x="0" y="0"/>
                      </a:moveTo>
                      <a:lnTo>
                        <a:pt x="306920" y="0"/>
                      </a:lnTo>
                    </a:path>
                  </a:pathLst>
                </a:custGeom>
                <a:ln w="4318">
                  <a:solidFill>
                    <a:srgbClr val="231F20"/>
                  </a:solidFill>
                </a:ln>
              </p:spPr>
              <p:txBody>
                <a:bodyPr wrap="square" lIns="0" tIns="0" rIns="0" bIns="0" rtlCol="0"/>
                <a:lstStyle/>
                <a:p>
                  <a:endParaRPr/>
                </a:p>
              </p:txBody>
            </p:sp>
            <p:sp>
              <p:nvSpPr>
                <p:cNvPr id="282" name="object 276">
                  <a:extLst>
                    <a:ext uri="{FF2B5EF4-FFF2-40B4-BE49-F238E27FC236}">
                      <a16:creationId xmlns:a16="http://schemas.microsoft.com/office/drawing/2014/main" id="{7EDFD6CE-38CC-4921-8597-CB3EF795EDEB}"/>
                    </a:ext>
                  </a:extLst>
                </p:cNvPr>
                <p:cNvSpPr/>
                <p:nvPr/>
              </p:nvSpPr>
              <p:spPr>
                <a:xfrm>
                  <a:off x="3710228" y="5848667"/>
                  <a:ext cx="153670" cy="152400"/>
                </a:xfrm>
                <a:custGeom>
                  <a:avLst/>
                  <a:gdLst/>
                  <a:ahLst/>
                  <a:cxnLst/>
                  <a:rect l="l" t="t" r="r" b="b"/>
                  <a:pathLst>
                    <a:path w="153670" h="152400">
                      <a:moveTo>
                        <a:pt x="153466" y="152133"/>
                      </a:moveTo>
                      <a:lnTo>
                        <a:pt x="0" y="152133"/>
                      </a:lnTo>
                      <a:lnTo>
                        <a:pt x="0" y="0"/>
                      </a:lnTo>
                    </a:path>
                  </a:pathLst>
                </a:custGeom>
                <a:ln w="4318">
                  <a:solidFill>
                    <a:srgbClr val="231F20"/>
                  </a:solidFill>
                </a:ln>
              </p:spPr>
              <p:txBody>
                <a:bodyPr wrap="square" lIns="0" tIns="0" rIns="0" bIns="0" rtlCol="0"/>
                <a:lstStyle/>
                <a:p>
                  <a:endParaRPr/>
                </a:p>
              </p:txBody>
            </p:sp>
          </p:grpSp>
        </p:grpSp>
        <p:sp>
          <p:nvSpPr>
            <p:cNvPr id="267" name="object 277">
              <a:extLst>
                <a:ext uri="{FF2B5EF4-FFF2-40B4-BE49-F238E27FC236}">
                  <a16:creationId xmlns:a16="http://schemas.microsoft.com/office/drawing/2014/main" id="{C8FB87FC-35D8-407C-82E5-2C76DD27C532}"/>
                </a:ext>
              </a:extLst>
            </p:cNvPr>
            <p:cNvSpPr/>
            <p:nvPr/>
          </p:nvSpPr>
          <p:spPr>
            <a:xfrm>
              <a:off x="3857396" y="5979337"/>
              <a:ext cx="37465" cy="43180"/>
            </a:xfrm>
            <a:custGeom>
              <a:avLst/>
              <a:gdLst/>
              <a:ahLst/>
              <a:cxnLst/>
              <a:rect l="l" t="t" r="r" b="b"/>
              <a:pathLst>
                <a:path w="37464" h="43179">
                  <a:moveTo>
                    <a:pt x="0" y="0"/>
                  </a:moveTo>
                  <a:lnTo>
                    <a:pt x="0" y="43078"/>
                  </a:lnTo>
                  <a:lnTo>
                    <a:pt x="37312" y="21539"/>
                  </a:lnTo>
                  <a:lnTo>
                    <a:pt x="0" y="0"/>
                  </a:lnTo>
                  <a:close/>
                </a:path>
              </a:pathLst>
            </a:custGeom>
            <a:solidFill>
              <a:srgbClr val="231F20"/>
            </a:solidFill>
          </p:spPr>
          <p:txBody>
            <a:bodyPr wrap="square" lIns="0" tIns="0" rIns="0" bIns="0" rtlCol="0"/>
            <a:lstStyle/>
            <a:p>
              <a:endParaRPr/>
            </a:p>
          </p:txBody>
        </p:sp>
        <p:grpSp>
          <p:nvGrpSpPr>
            <p:cNvPr id="268" name="グループ化 267">
              <a:extLst>
                <a:ext uri="{FF2B5EF4-FFF2-40B4-BE49-F238E27FC236}">
                  <a16:creationId xmlns:a16="http://schemas.microsoft.com/office/drawing/2014/main" id="{FD86455E-96AC-48F7-A3B2-BCE64AF964CC}"/>
                </a:ext>
              </a:extLst>
            </p:cNvPr>
            <p:cNvGrpSpPr/>
            <p:nvPr/>
          </p:nvGrpSpPr>
          <p:grpSpPr>
            <a:xfrm>
              <a:off x="3412213" y="3690515"/>
              <a:ext cx="2688115" cy="288033"/>
              <a:chOff x="3412213" y="3690515"/>
              <a:chExt cx="2688115" cy="288033"/>
            </a:xfrm>
          </p:grpSpPr>
          <p:sp>
            <p:nvSpPr>
              <p:cNvPr id="274" name="object 280">
                <a:extLst>
                  <a:ext uri="{FF2B5EF4-FFF2-40B4-BE49-F238E27FC236}">
                    <a16:creationId xmlns:a16="http://schemas.microsoft.com/office/drawing/2014/main" id="{64B102CE-F06F-4CB8-9DBA-A5E99ADA064F}"/>
                  </a:ext>
                </a:extLst>
              </p:cNvPr>
              <p:cNvSpPr/>
              <p:nvPr/>
            </p:nvSpPr>
            <p:spPr>
              <a:xfrm>
                <a:off x="3412213" y="3807637"/>
                <a:ext cx="575564" cy="0"/>
              </a:xfrm>
              <a:custGeom>
                <a:avLst/>
                <a:gdLst/>
                <a:ahLst/>
                <a:cxnLst/>
                <a:rect l="l" t="t" r="r" b="b"/>
                <a:pathLst>
                  <a:path w="523239">
                    <a:moveTo>
                      <a:pt x="0" y="0"/>
                    </a:moveTo>
                    <a:lnTo>
                      <a:pt x="522795" y="0"/>
                    </a:lnTo>
                  </a:path>
                </a:pathLst>
              </a:custGeom>
              <a:ln w="4318">
                <a:solidFill>
                  <a:srgbClr val="231F20"/>
                </a:solidFill>
              </a:ln>
            </p:spPr>
            <p:txBody>
              <a:bodyPr wrap="square" lIns="0" tIns="0" rIns="0" bIns="0" rtlCol="0"/>
              <a:lstStyle/>
              <a:p>
                <a:endParaRPr/>
              </a:p>
            </p:txBody>
          </p:sp>
          <p:cxnSp>
            <p:nvCxnSpPr>
              <p:cNvPr id="275" name="直線コネクタ 274">
                <a:extLst>
                  <a:ext uri="{FF2B5EF4-FFF2-40B4-BE49-F238E27FC236}">
                    <a16:creationId xmlns:a16="http://schemas.microsoft.com/office/drawing/2014/main" id="{C4851FF6-78AE-466C-B23A-5EE4275252C8}"/>
                  </a:ext>
                </a:extLst>
              </p:cNvPr>
              <p:cNvCxnSpPr/>
              <p:nvPr/>
            </p:nvCxnSpPr>
            <p:spPr>
              <a:xfrm>
                <a:off x="3699995" y="3803181"/>
                <a:ext cx="0" cy="91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6" name="object 280">
                <a:extLst>
                  <a:ext uri="{FF2B5EF4-FFF2-40B4-BE49-F238E27FC236}">
                    <a16:creationId xmlns:a16="http://schemas.microsoft.com/office/drawing/2014/main" id="{0209DBFD-32D1-4EE5-8D1C-065991928B4C}"/>
                  </a:ext>
                </a:extLst>
              </p:cNvPr>
              <p:cNvSpPr/>
              <p:nvPr/>
            </p:nvSpPr>
            <p:spPr>
              <a:xfrm>
                <a:off x="3702842" y="3906872"/>
                <a:ext cx="2286798" cy="71676"/>
              </a:xfrm>
              <a:custGeom>
                <a:avLst/>
                <a:gdLst/>
                <a:ahLst/>
                <a:cxnLst/>
                <a:rect l="l" t="t" r="r" b="b"/>
                <a:pathLst>
                  <a:path w="523239">
                    <a:moveTo>
                      <a:pt x="0" y="0"/>
                    </a:moveTo>
                    <a:lnTo>
                      <a:pt x="522795" y="0"/>
                    </a:lnTo>
                  </a:path>
                </a:pathLst>
              </a:custGeom>
              <a:ln w="4318">
                <a:solidFill>
                  <a:srgbClr val="231F20"/>
                </a:solidFill>
              </a:ln>
            </p:spPr>
            <p:txBody>
              <a:bodyPr wrap="square" lIns="0" tIns="0" rIns="0" bIns="0" rtlCol="0"/>
              <a:lstStyle/>
              <a:p>
                <a:endParaRPr/>
              </a:p>
            </p:txBody>
          </p:sp>
          <p:cxnSp>
            <p:nvCxnSpPr>
              <p:cNvPr id="277" name="直線コネクタ 276">
                <a:extLst>
                  <a:ext uri="{FF2B5EF4-FFF2-40B4-BE49-F238E27FC236}">
                    <a16:creationId xmlns:a16="http://schemas.microsoft.com/office/drawing/2014/main" id="{CDAF461B-A20F-409E-8720-975EA1D06EE6}"/>
                  </a:ext>
                </a:extLst>
              </p:cNvPr>
              <p:cNvCxnSpPr/>
              <p:nvPr/>
            </p:nvCxnSpPr>
            <p:spPr>
              <a:xfrm>
                <a:off x="5989232" y="3690516"/>
                <a:ext cx="0" cy="2057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8" name="object 280">
                <a:extLst>
                  <a:ext uri="{FF2B5EF4-FFF2-40B4-BE49-F238E27FC236}">
                    <a16:creationId xmlns:a16="http://schemas.microsoft.com/office/drawing/2014/main" id="{449E8FC0-0E30-4EF1-BFA5-309F59C67379}"/>
                  </a:ext>
                </a:extLst>
              </p:cNvPr>
              <p:cNvSpPr/>
              <p:nvPr/>
            </p:nvSpPr>
            <p:spPr>
              <a:xfrm>
                <a:off x="5997743" y="3690515"/>
                <a:ext cx="102585" cy="45719"/>
              </a:xfrm>
              <a:custGeom>
                <a:avLst/>
                <a:gdLst/>
                <a:ahLst/>
                <a:cxnLst/>
                <a:rect l="l" t="t" r="r" b="b"/>
                <a:pathLst>
                  <a:path w="523239">
                    <a:moveTo>
                      <a:pt x="0" y="0"/>
                    </a:moveTo>
                    <a:lnTo>
                      <a:pt x="522795" y="0"/>
                    </a:lnTo>
                  </a:path>
                </a:pathLst>
              </a:custGeom>
              <a:ln w="4318">
                <a:solidFill>
                  <a:srgbClr val="231F20"/>
                </a:solidFill>
                <a:tailEnd type="triangle"/>
              </a:ln>
            </p:spPr>
            <p:txBody>
              <a:bodyPr wrap="square" lIns="0" tIns="0" rIns="0" bIns="0" rtlCol="0"/>
              <a:lstStyle/>
              <a:p>
                <a:endParaRPr/>
              </a:p>
            </p:txBody>
          </p:sp>
        </p:grpSp>
        <p:sp>
          <p:nvSpPr>
            <p:cNvPr id="269" name="テキスト ボックス 268">
              <a:extLst>
                <a:ext uri="{FF2B5EF4-FFF2-40B4-BE49-F238E27FC236}">
                  <a16:creationId xmlns:a16="http://schemas.microsoft.com/office/drawing/2014/main" id="{B54580EE-0501-4D62-A3C2-10C6C842AB56}"/>
                </a:ext>
              </a:extLst>
            </p:cNvPr>
            <p:cNvSpPr txBox="1"/>
            <p:nvPr/>
          </p:nvSpPr>
          <p:spPr>
            <a:xfrm>
              <a:off x="2811971" y="4359887"/>
              <a:ext cx="4370621" cy="229371"/>
            </a:xfrm>
            <a:prstGeom prst="rect">
              <a:avLst/>
            </a:prstGeom>
            <a:noFill/>
          </p:spPr>
          <p:txBody>
            <a:bodyPr vert="horz" wrap="square" lIns="36000" tIns="0" rIns="0" bIns="0" rtlCol="0" anchor="ctr" anchorCtr="0">
              <a:noAutofit/>
            </a:bodyPr>
            <a:lstStyle/>
            <a:p>
              <a:r>
                <a:rPr lang="ja-JP" altLang="en-US" sz="900" dirty="0">
                  <a:latin typeface="ＭＳ ゴシック" panose="020B0609070205080204" pitchFamily="49" charset="-128"/>
                  <a:ea typeface="ＭＳ ゴシック" panose="020B0609070205080204" pitchFamily="49" charset="-128"/>
                </a:rPr>
                <a:t> 令和　　　年　　　月　　　日　□ 午前・□ 午後　　　　時頃</a:t>
              </a:r>
              <a:endParaRPr kumimoji="1" lang="ja-JP" altLang="en-US" sz="900" dirty="0">
                <a:latin typeface="ＭＳ ゴシック" panose="020B0609070205080204" pitchFamily="49" charset="-128"/>
                <a:ea typeface="ＭＳ ゴシック" panose="020B0609070205080204" pitchFamily="49" charset="-128"/>
              </a:endParaRPr>
            </a:p>
          </p:txBody>
        </p:sp>
        <p:sp>
          <p:nvSpPr>
            <p:cNvPr id="270" name="テキスト ボックス 269">
              <a:extLst>
                <a:ext uri="{FF2B5EF4-FFF2-40B4-BE49-F238E27FC236}">
                  <a16:creationId xmlns:a16="http://schemas.microsoft.com/office/drawing/2014/main" id="{FF578C9D-9C77-4797-9818-8A0F6D7942A0}"/>
                </a:ext>
              </a:extLst>
            </p:cNvPr>
            <p:cNvSpPr txBox="1"/>
            <p:nvPr/>
          </p:nvSpPr>
          <p:spPr>
            <a:xfrm>
              <a:off x="2797516" y="4589258"/>
              <a:ext cx="4391736" cy="396723"/>
            </a:xfrm>
            <a:prstGeom prst="rect">
              <a:avLst/>
            </a:prstGeom>
            <a:noFill/>
          </p:spPr>
          <p:txBody>
            <a:bodyPr vert="horz" wrap="square" lIns="36000" tIns="0" rIns="0" bIns="0" rtlCol="0" anchor="ctr" anchorCtr="0">
              <a:noAutofit/>
            </a:bodyPr>
            <a:lstStyle/>
            <a:p>
              <a:r>
                <a:rPr lang="ja-JP" altLang="en-US" sz="900" dirty="0">
                  <a:latin typeface="ＭＳ ゴシック" panose="020B0609070205080204" pitchFamily="49" charset="-128"/>
                  <a:ea typeface="ＭＳ ゴシック" panose="020B0609070205080204" pitchFamily="49" charset="-128"/>
                </a:rPr>
                <a:t> □ 勤務時間中 □ 勤務日の休憩中 □ 出張中 □ 私用中 □ その他</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　　　　　　</a:t>
              </a:r>
              <a:r>
                <a:rPr lang="en-US" altLang="ja-JP" sz="900" dirty="0">
                  <a:latin typeface="ＭＳ ゴシック" panose="020B0609070205080204" pitchFamily="49" charset="-128"/>
                  <a:ea typeface="ＭＳ ゴシック" panose="020B0609070205080204" pitchFamily="49" charset="-128"/>
                </a:rPr>
                <a:t>)</a:t>
              </a:r>
            </a:p>
            <a:p>
              <a:r>
                <a:rPr lang="ja-JP" altLang="en-US" sz="900" dirty="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 通勤途中 </a:t>
              </a:r>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 出勤 □ 退勤 ／ □寄り道等有り □ 寄り道等無し</a:t>
              </a:r>
              <a:r>
                <a:rPr kumimoji="1" lang="en-US" altLang="ja-JP" sz="900" dirty="0">
                  <a:latin typeface="ＭＳ ゴシック" panose="020B0609070205080204" pitchFamily="49" charset="-128"/>
                  <a:ea typeface="ＭＳ ゴシック" panose="020B0609070205080204" pitchFamily="49" charset="-128"/>
                </a:rPr>
                <a:t>)</a:t>
              </a:r>
              <a:endParaRPr kumimoji="1" lang="ja-JP" altLang="en-US" sz="900" dirty="0">
                <a:latin typeface="ＭＳ ゴシック" panose="020B0609070205080204" pitchFamily="49" charset="-128"/>
                <a:ea typeface="ＭＳ ゴシック" panose="020B0609070205080204" pitchFamily="49" charset="-128"/>
              </a:endParaRPr>
            </a:p>
          </p:txBody>
        </p:sp>
        <p:sp>
          <p:nvSpPr>
            <p:cNvPr id="271" name="テキスト ボックス 270">
              <a:extLst>
                <a:ext uri="{FF2B5EF4-FFF2-40B4-BE49-F238E27FC236}">
                  <a16:creationId xmlns:a16="http://schemas.microsoft.com/office/drawing/2014/main" id="{0A0240C3-5BE5-4659-8F16-7553DF0A2AF4}"/>
                </a:ext>
              </a:extLst>
            </p:cNvPr>
            <p:cNvSpPr txBox="1"/>
            <p:nvPr/>
          </p:nvSpPr>
          <p:spPr>
            <a:xfrm>
              <a:off x="2801338" y="4985981"/>
              <a:ext cx="4410814" cy="233985"/>
            </a:xfrm>
            <a:prstGeom prst="rect">
              <a:avLst/>
            </a:prstGeom>
            <a:noFill/>
          </p:spPr>
          <p:txBody>
            <a:bodyPr vert="horz" wrap="square" lIns="36000" tIns="0" rIns="0" bIns="0" rtlCol="0" anchor="ctr" anchorCtr="0">
              <a:noAutofit/>
            </a:bodyPr>
            <a:lstStyle/>
            <a:p>
              <a:r>
                <a:rPr kumimoji="1" lang="ja-JP" altLang="en-US" sz="900" dirty="0">
                  <a:latin typeface="ＭＳ ゴシック" panose="020B0609070205080204" pitchFamily="49" charset="-128"/>
                  <a:ea typeface="ＭＳ ゴシック" panose="020B0609070205080204" pitchFamily="49" charset="-128"/>
                </a:rPr>
                <a:t> □ 会社内 □ 路上 □ 駅構内 □ 自宅 □ その他</a:t>
              </a:r>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　　　　　　　　　　　　　　</a:t>
              </a:r>
              <a:r>
                <a:rPr kumimoji="1" lang="en-US" altLang="ja-JP" sz="900" dirty="0">
                  <a:latin typeface="ＭＳ ゴシック" panose="020B0609070205080204" pitchFamily="49" charset="-128"/>
                  <a:ea typeface="ＭＳ ゴシック" panose="020B0609070205080204" pitchFamily="49" charset="-128"/>
                </a:rPr>
                <a:t>)</a:t>
              </a:r>
              <a:endParaRPr kumimoji="1" lang="ja-JP" altLang="en-US" sz="900" dirty="0">
                <a:latin typeface="ＭＳ ゴシック" panose="020B0609070205080204" pitchFamily="49" charset="-128"/>
                <a:ea typeface="ＭＳ ゴシック" panose="020B0609070205080204" pitchFamily="49" charset="-128"/>
              </a:endParaRPr>
            </a:p>
          </p:txBody>
        </p:sp>
        <p:sp>
          <p:nvSpPr>
            <p:cNvPr id="272" name="テキスト ボックス 271">
              <a:extLst>
                <a:ext uri="{FF2B5EF4-FFF2-40B4-BE49-F238E27FC236}">
                  <a16:creationId xmlns:a16="http://schemas.microsoft.com/office/drawing/2014/main" id="{DAB1874F-926C-49A9-AF1F-60310839656E}"/>
                </a:ext>
              </a:extLst>
            </p:cNvPr>
            <p:cNvSpPr txBox="1"/>
            <p:nvPr/>
          </p:nvSpPr>
          <p:spPr>
            <a:xfrm>
              <a:off x="2801020" y="5219966"/>
              <a:ext cx="4391736" cy="486004"/>
            </a:xfrm>
            <a:prstGeom prst="rect">
              <a:avLst/>
            </a:prstGeom>
            <a:noFill/>
          </p:spPr>
          <p:txBody>
            <a:bodyPr vert="horz" wrap="square" lIns="36000" tIns="0" rIns="0" bIns="0" rtlCol="0" anchor="ctr" anchorCtr="0">
              <a:noAutofit/>
            </a:bodyPr>
            <a:lstStyle/>
            <a:p>
              <a:r>
                <a:rPr lang="ja-JP" altLang="en-US" sz="900" dirty="0">
                  <a:latin typeface="ＭＳ ゴシック" panose="020B0609070205080204" pitchFamily="49" charset="-128"/>
                  <a:ea typeface="ＭＳ ゴシック" panose="020B0609070205080204" pitchFamily="49" charset="-128"/>
                </a:rPr>
                <a:t> □ 交通事故 □ 暴力</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ケンカ</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 □ スポーツ中 </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 職場行事 □ 職場行事以外</a:t>
              </a:r>
              <a:r>
                <a:rPr lang="en-US" altLang="ja-JP" sz="900" dirty="0">
                  <a:latin typeface="ＭＳ ゴシック" panose="020B0609070205080204" pitchFamily="49" charset="-128"/>
                  <a:ea typeface="ＭＳ ゴシック" panose="020B0609070205080204" pitchFamily="49" charset="-128"/>
                </a:rPr>
                <a:t>)</a:t>
              </a:r>
            </a:p>
            <a:p>
              <a:r>
                <a:rPr lang="ja-JP" altLang="en-US" sz="900" dirty="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 動物による負傷 </a:t>
              </a:r>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飼い主：□ 有 □ 無</a:t>
              </a:r>
              <a:r>
                <a:rPr kumimoji="1" lang="en-US" altLang="ja-JP" sz="900" dirty="0">
                  <a:latin typeface="ＭＳ ゴシック" panose="020B0609070205080204" pitchFamily="49" charset="-128"/>
                  <a:ea typeface="ＭＳ ゴシック" panose="020B0609070205080204" pitchFamily="49" charset="-128"/>
                </a:rPr>
                <a:t>)</a:t>
              </a:r>
            </a:p>
            <a:p>
              <a:r>
                <a:rPr lang="ja-JP" altLang="en-US" sz="900" dirty="0">
                  <a:latin typeface="ＭＳ ゴシック" panose="020B0609070205080204" pitchFamily="49" charset="-128"/>
                  <a:ea typeface="ＭＳ ゴシック" panose="020B0609070205080204" pitchFamily="49" charset="-128"/>
                </a:rPr>
                <a:t> □ あてはまらない</a:t>
              </a:r>
              <a:endParaRPr kumimoji="1" lang="ja-JP" altLang="en-US" sz="900" dirty="0">
                <a:latin typeface="ＭＳ ゴシック" panose="020B0609070205080204" pitchFamily="49" charset="-128"/>
                <a:ea typeface="ＭＳ ゴシック" panose="020B0609070205080204" pitchFamily="49" charset="-128"/>
              </a:endParaRPr>
            </a:p>
          </p:txBody>
        </p:sp>
        <p:sp>
          <p:nvSpPr>
            <p:cNvPr id="273" name="テキスト ボックス 272">
              <a:extLst>
                <a:ext uri="{FF2B5EF4-FFF2-40B4-BE49-F238E27FC236}">
                  <a16:creationId xmlns:a16="http://schemas.microsoft.com/office/drawing/2014/main" id="{7C64D1FC-E152-4105-9FDF-DC7DE95ED9CA}"/>
                </a:ext>
              </a:extLst>
            </p:cNvPr>
            <p:cNvSpPr txBox="1"/>
            <p:nvPr/>
          </p:nvSpPr>
          <p:spPr>
            <a:xfrm>
              <a:off x="5171730" y="5717855"/>
              <a:ext cx="2040422" cy="552174"/>
            </a:xfrm>
            <a:prstGeom prst="rect">
              <a:avLst/>
            </a:prstGeom>
            <a:noFill/>
          </p:spPr>
          <p:txBody>
            <a:bodyPr vert="horz" wrap="square" lIns="36000" tIns="0" rIns="0" bIns="0" rtlCol="0" anchor="ctr" anchorCtr="0">
              <a:noAutofit/>
            </a:bodyPr>
            <a:lstStyle/>
            <a:p>
              <a:r>
                <a:rPr kumimoji="1" lang="ja-JP" altLang="en-US" sz="900" dirty="0">
                  <a:latin typeface="ＭＳ ゴシック" panose="020B0609070205080204" pitchFamily="49" charset="-128"/>
                  <a:ea typeface="ＭＳ ゴシック" panose="020B0609070205080204" pitchFamily="49" charset="-128"/>
                </a:rPr>
                <a:t>　</a:t>
              </a:r>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相手がいる場合の負傷の場合は</a:t>
              </a:r>
              <a:endParaRPr kumimoji="1"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「第三者行為による傷病届」の</a:t>
              </a:r>
              <a:endParaRPr lang="en-US" altLang="ja-JP" sz="900" dirty="0">
                <a:latin typeface="ＭＳ ゴシック" panose="020B0609070205080204" pitchFamily="49" charset="-128"/>
                <a:ea typeface="ＭＳ ゴシック" panose="020B0609070205080204" pitchFamily="49" charset="-128"/>
              </a:endParaRPr>
            </a:p>
            <a:p>
              <a:r>
                <a:rPr kumimoji="1" lang="ja-JP" altLang="en-US" sz="900" dirty="0">
                  <a:latin typeface="ＭＳ ゴシック" panose="020B0609070205080204" pitchFamily="49" charset="-128"/>
                  <a:ea typeface="ＭＳ ゴシック" panose="020B0609070205080204" pitchFamily="49" charset="-128"/>
                </a:rPr>
                <a:t>　　</a:t>
              </a:r>
              <a:r>
                <a:rPr lang="ja-JP" altLang="en-US" sz="900" dirty="0">
                  <a:latin typeface="ＭＳ ゴシック" panose="020B0609070205080204" pitchFamily="49" charset="-128"/>
                  <a:ea typeface="ＭＳ ゴシック" panose="020B0609070205080204" pitchFamily="49" charset="-128"/>
                </a:rPr>
                <a:t>届出が必要です。</a:t>
              </a:r>
              <a:endParaRPr kumimoji="1" lang="ja-JP" altLang="en-US" sz="900" dirty="0">
                <a:latin typeface="ＭＳ ゴシック" panose="020B0609070205080204" pitchFamily="49" charset="-128"/>
                <a:ea typeface="ＭＳ ゴシック" panose="020B0609070205080204" pitchFamily="49" charset="-128"/>
              </a:endParaRPr>
            </a:p>
          </p:txBody>
        </p:sp>
      </p:grpSp>
      <p:sp>
        <p:nvSpPr>
          <p:cNvPr id="284" name="object 59">
            <a:extLst>
              <a:ext uri="{FF2B5EF4-FFF2-40B4-BE49-F238E27FC236}">
                <a16:creationId xmlns:a16="http://schemas.microsoft.com/office/drawing/2014/main" id="{FA20F0B7-C603-458E-8A6E-7256C20BE17D}"/>
              </a:ext>
            </a:extLst>
          </p:cNvPr>
          <p:cNvSpPr/>
          <p:nvPr/>
        </p:nvSpPr>
        <p:spPr>
          <a:xfrm>
            <a:off x="6704306" y="789675"/>
            <a:ext cx="531695" cy="486160"/>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endParaRPr sz="900" dirty="0"/>
          </a:p>
        </p:txBody>
      </p:sp>
      <p:sp>
        <p:nvSpPr>
          <p:cNvPr id="290" name="object 59">
            <a:extLst>
              <a:ext uri="{FF2B5EF4-FFF2-40B4-BE49-F238E27FC236}">
                <a16:creationId xmlns:a16="http://schemas.microsoft.com/office/drawing/2014/main" id="{2885DCF5-F70F-450F-9845-F7EA3684B8C0}"/>
              </a:ext>
            </a:extLst>
          </p:cNvPr>
          <p:cNvSpPr/>
          <p:nvPr/>
        </p:nvSpPr>
        <p:spPr>
          <a:xfrm>
            <a:off x="6172043" y="789675"/>
            <a:ext cx="531695" cy="486160"/>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endParaRPr sz="900" dirty="0"/>
          </a:p>
        </p:txBody>
      </p:sp>
      <p:sp>
        <p:nvSpPr>
          <p:cNvPr id="291" name="object 59">
            <a:extLst>
              <a:ext uri="{FF2B5EF4-FFF2-40B4-BE49-F238E27FC236}">
                <a16:creationId xmlns:a16="http://schemas.microsoft.com/office/drawing/2014/main" id="{83D6D13D-46A4-423C-B1FC-F419700F1C3E}"/>
              </a:ext>
            </a:extLst>
          </p:cNvPr>
          <p:cNvSpPr/>
          <p:nvPr/>
        </p:nvSpPr>
        <p:spPr>
          <a:xfrm>
            <a:off x="5638796" y="789597"/>
            <a:ext cx="531695" cy="486160"/>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endParaRPr sz="900" dirty="0"/>
          </a:p>
        </p:txBody>
      </p:sp>
      <p:sp>
        <p:nvSpPr>
          <p:cNvPr id="294" name="object 59">
            <a:extLst>
              <a:ext uri="{FF2B5EF4-FFF2-40B4-BE49-F238E27FC236}">
                <a16:creationId xmlns:a16="http://schemas.microsoft.com/office/drawing/2014/main" id="{FD759496-B213-4713-B455-470CFE5AAEE1}"/>
              </a:ext>
            </a:extLst>
          </p:cNvPr>
          <p:cNvSpPr/>
          <p:nvPr/>
        </p:nvSpPr>
        <p:spPr>
          <a:xfrm>
            <a:off x="6704306" y="590918"/>
            <a:ext cx="531695" cy="196060"/>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r>
              <a:rPr lang="ja-JP" altLang="en-US" sz="800" dirty="0"/>
              <a:t>担当</a:t>
            </a:r>
            <a:endParaRPr sz="800" dirty="0"/>
          </a:p>
        </p:txBody>
      </p:sp>
      <p:sp>
        <p:nvSpPr>
          <p:cNvPr id="295" name="object 59">
            <a:extLst>
              <a:ext uri="{FF2B5EF4-FFF2-40B4-BE49-F238E27FC236}">
                <a16:creationId xmlns:a16="http://schemas.microsoft.com/office/drawing/2014/main" id="{A37D04CE-0614-4450-8864-A5E9DBBE262F}"/>
              </a:ext>
            </a:extLst>
          </p:cNvPr>
          <p:cNvSpPr/>
          <p:nvPr/>
        </p:nvSpPr>
        <p:spPr>
          <a:xfrm>
            <a:off x="6172043" y="590918"/>
            <a:ext cx="531695" cy="196060"/>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endParaRPr sz="800" dirty="0"/>
          </a:p>
        </p:txBody>
      </p:sp>
      <p:sp>
        <p:nvSpPr>
          <p:cNvPr id="296" name="object 59">
            <a:extLst>
              <a:ext uri="{FF2B5EF4-FFF2-40B4-BE49-F238E27FC236}">
                <a16:creationId xmlns:a16="http://schemas.microsoft.com/office/drawing/2014/main" id="{4030E2FC-3D4E-4E81-9746-12030549CC09}"/>
              </a:ext>
            </a:extLst>
          </p:cNvPr>
          <p:cNvSpPr/>
          <p:nvPr/>
        </p:nvSpPr>
        <p:spPr>
          <a:xfrm>
            <a:off x="5638796" y="590840"/>
            <a:ext cx="531695" cy="196060"/>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r>
              <a:rPr lang="ja-JP" altLang="en-US" sz="800" dirty="0"/>
              <a:t>責任者</a:t>
            </a:r>
            <a:endParaRPr sz="800" dirty="0"/>
          </a:p>
        </p:txBody>
      </p:sp>
      <p:sp>
        <p:nvSpPr>
          <p:cNvPr id="297" name="正方形/長方形 296">
            <a:extLst>
              <a:ext uri="{FF2B5EF4-FFF2-40B4-BE49-F238E27FC236}">
                <a16:creationId xmlns:a16="http://schemas.microsoft.com/office/drawing/2014/main" id="{D37B2DC7-D564-4A9B-A482-A72B3DC2B044}"/>
              </a:ext>
            </a:extLst>
          </p:cNvPr>
          <p:cNvSpPr/>
          <p:nvPr/>
        </p:nvSpPr>
        <p:spPr>
          <a:xfrm>
            <a:off x="5638796" y="410844"/>
            <a:ext cx="1056897" cy="1713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（地区・事業所）</a:t>
            </a:r>
          </a:p>
        </p:txBody>
      </p:sp>
      <p:sp>
        <p:nvSpPr>
          <p:cNvPr id="298" name="object 59">
            <a:extLst>
              <a:ext uri="{FF2B5EF4-FFF2-40B4-BE49-F238E27FC236}">
                <a16:creationId xmlns:a16="http://schemas.microsoft.com/office/drawing/2014/main" id="{8633D375-2EE3-43B6-B1C6-15617064F134}"/>
              </a:ext>
            </a:extLst>
          </p:cNvPr>
          <p:cNvSpPr/>
          <p:nvPr/>
        </p:nvSpPr>
        <p:spPr>
          <a:xfrm>
            <a:off x="328612" y="8766557"/>
            <a:ext cx="192783" cy="898634"/>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vert="eaVert" wrap="square" lIns="0" tIns="36000" rIns="0" bIns="0" rtlCol="0" anchor="ctr" anchorCtr="1"/>
          <a:lstStyle/>
          <a:p>
            <a:r>
              <a:rPr lang="ja-JP" altLang="en-US" sz="900" dirty="0">
                <a:latin typeface="ＭＳ ゴシック" panose="020B0609070205080204" pitchFamily="49" charset="-128"/>
                <a:ea typeface="ＭＳ ゴシック" panose="020B0609070205080204" pitchFamily="49" charset="-128"/>
                <a:cs typeface="Meiryo UI"/>
              </a:rPr>
              <a:t>保険者使用欄</a:t>
            </a:r>
            <a:endParaRPr sz="900" dirty="0"/>
          </a:p>
        </p:txBody>
      </p:sp>
      <p:sp>
        <p:nvSpPr>
          <p:cNvPr id="299" name="object 59">
            <a:extLst>
              <a:ext uri="{FF2B5EF4-FFF2-40B4-BE49-F238E27FC236}">
                <a16:creationId xmlns:a16="http://schemas.microsoft.com/office/drawing/2014/main" id="{EEE2DB5C-2CEA-4672-9E4B-4CF3DC10CE5B}"/>
              </a:ext>
            </a:extLst>
          </p:cNvPr>
          <p:cNvSpPr/>
          <p:nvPr/>
        </p:nvSpPr>
        <p:spPr>
          <a:xfrm>
            <a:off x="521964" y="9435731"/>
            <a:ext cx="2566668" cy="229459"/>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ctr" anchorCtr="1"/>
          <a:lstStyle/>
          <a:p>
            <a:r>
              <a:rPr lang="ja-JP" altLang="en-US" sz="900" dirty="0">
                <a:latin typeface="ＭＳ ゴシック" panose="020B0609070205080204" pitchFamily="49" charset="-128"/>
                <a:ea typeface="ＭＳ ゴシック" panose="020B0609070205080204" pitchFamily="49" charset="-128"/>
                <a:cs typeface="Meiryo UI"/>
              </a:rPr>
              <a:t>適用区分　　　　　　　 □ 期間中の改定なし</a:t>
            </a:r>
            <a:endParaRPr sz="900" dirty="0"/>
          </a:p>
        </p:txBody>
      </p:sp>
      <p:sp>
        <p:nvSpPr>
          <p:cNvPr id="300" name="object 59">
            <a:extLst>
              <a:ext uri="{FF2B5EF4-FFF2-40B4-BE49-F238E27FC236}">
                <a16:creationId xmlns:a16="http://schemas.microsoft.com/office/drawing/2014/main" id="{B4B2F3ED-3FDB-4F33-BE9C-81AA66788825}"/>
              </a:ext>
            </a:extLst>
          </p:cNvPr>
          <p:cNvSpPr/>
          <p:nvPr/>
        </p:nvSpPr>
        <p:spPr>
          <a:xfrm>
            <a:off x="521964" y="9213430"/>
            <a:ext cx="2566668" cy="222302"/>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ctr" anchorCtr="1"/>
          <a:lstStyle/>
          <a:p>
            <a:r>
              <a:rPr lang="ja-JP" altLang="en-US" sz="900" dirty="0">
                <a:latin typeface="ＭＳ ゴシック" panose="020B0609070205080204" pitchFamily="49" charset="-128"/>
                <a:ea typeface="ＭＳ ゴシック" panose="020B0609070205080204" pitchFamily="49" charset="-128"/>
                <a:cs typeface="Meiryo UI"/>
              </a:rPr>
              <a:t>有効期限　　　令和　　　年　　　月　　　日</a:t>
            </a:r>
            <a:endParaRPr sz="900" dirty="0"/>
          </a:p>
        </p:txBody>
      </p:sp>
      <p:sp>
        <p:nvSpPr>
          <p:cNvPr id="301" name="object 59">
            <a:extLst>
              <a:ext uri="{FF2B5EF4-FFF2-40B4-BE49-F238E27FC236}">
                <a16:creationId xmlns:a16="http://schemas.microsoft.com/office/drawing/2014/main" id="{269EEB34-1592-4195-B7A8-BEF944973B1B}"/>
              </a:ext>
            </a:extLst>
          </p:cNvPr>
          <p:cNvSpPr/>
          <p:nvPr/>
        </p:nvSpPr>
        <p:spPr>
          <a:xfrm>
            <a:off x="521964" y="8989265"/>
            <a:ext cx="2566668" cy="222302"/>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ctr" anchorCtr="1"/>
          <a:lstStyle/>
          <a:p>
            <a:r>
              <a:rPr lang="ja-JP" altLang="en-US" sz="900" dirty="0">
                <a:latin typeface="ＭＳ ゴシック" panose="020B0609070205080204" pitchFamily="49" charset="-128"/>
                <a:ea typeface="ＭＳ ゴシック" panose="020B0609070205080204" pitchFamily="49" charset="-128"/>
                <a:cs typeface="Meiryo UI"/>
              </a:rPr>
              <a:t>発効年月日　　令和　　　年　　　月　　　日</a:t>
            </a:r>
            <a:endParaRPr sz="900" dirty="0"/>
          </a:p>
        </p:txBody>
      </p:sp>
      <p:sp>
        <p:nvSpPr>
          <p:cNvPr id="302" name="object 59">
            <a:extLst>
              <a:ext uri="{FF2B5EF4-FFF2-40B4-BE49-F238E27FC236}">
                <a16:creationId xmlns:a16="http://schemas.microsoft.com/office/drawing/2014/main" id="{281B50F5-452B-4693-82D2-25BB0F5E7023}"/>
              </a:ext>
            </a:extLst>
          </p:cNvPr>
          <p:cNvSpPr/>
          <p:nvPr/>
        </p:nvSpPr>
        <p:spPr>
          <a:xfrm>
            <a:off x="521963" y="8766962"/>
            <a:ext cx="2566669" cy="222302"/>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ctr" anchorCtr="1"/>
          <a:lstStyle/>
          <a:p>
            <a:r>
              <a:rPr lang="ja-JP" altLang="en-US" sz="900" dirty="0">
                <a:latin typeface="ＭＳ ゴシック" panose="020B0609070205080204" pitchFamily="49" charset="-128"/>
                <a:ea typeface="ＭＳ ゴシック" panose="020B0609070205080204" pitchFamily="49" charset="-128"/>
                <a:cs typeface="Meiryo UI"/>
              </a:rPr>
              <a:t>交付年月日　　令和　　　年　　　月　　　日</a:t>
            </a:r>
            <a:endParaRPr sz="900" dirty="0"/>
          </a:p>
        </p:txBody>
      </p:sp>
      <p:sp>
        <p:nvSpPr>
          <p:cNvPr id="310" name="object 59">
            <a:extLst>
              <a:ext uri="{FF2B5EF4-FFF2-40B4-BE49-F238E27FC236}">
                <a16:creationId xmlns:a16="http://schemas.microsoft.com/office/drawing/2014/main" id="{E7172C73-ABA4-40FE-A8CE-58AAE5167C76}"/>
              </a:ext>
            </a:extLst>
          </p:cNvPr>
          <p:cNvSpPr/>
          <p:nvPr/>
        </p:nvSpPr>
        <p:spPr>
          <a:xfrm>
            <a:off x="4468438" y="8969341"/>
            <a:ext cx="531695" cy="486160"/>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endParaRPr sz="900" dirty="0"/>
          </a:p>
        </p:txBody>
      </p:sp>
      <p:sp>
        <p:nvSpPr>
          <p:cNvPr id="311" name="object 59">
            <a:extLst>
              <a:ext uri="{FF2B5EF4-FFF2-40B4-BE49-F238E27FC236}">
                <a16:creationId xmlns:a16="http://schemas.microsoft.com/office/drawing/2014/main" id="{DF0B3FFF-2D21-456C-BF98-2D01403D940F}"/>
              </a:ext>
            </a:extLst>
          </p:cNvPr>
          <p:cNvSpPr/>
          <p:nvPr/>
        </p:nvSpPr>
        <p:spPr>
          <a:xfrm>
            <a:off x="3936175" y="8969341"/>
            <a:ext cx="531695" cy="486160"/>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endParaRPr sz="900" dirty="0"/>
          </a:p>
        </p:txBody>
      </p:sp>
      <p:sp>
        <p:nvSpPr>
          <p:cNvPr id="312" name="object 59">
            <a:extLst>
              <a:ext uri="{FF2B5EF4-FFF2-40B4-BE49-F238E27FC236}">
                <a16:creationId xmlns:a16="http://schemas.microsoft.com/office/drawing/2014/main" id="{12554210-5266-4EB3-8A9D-D716350EA2B0}"/>
              </a:ext>
            </a:extLst>
          </p:cNvPr>
          <p:cNvSpPr/>
          <p:nvPr/>
        </p:nvSpPr>
        <p:spPr>
          <a:xfrm>
            <a:off x="3403912" y="8969341"/>
            <a:ext cx="531695" cy="486160"/>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endParaRPr sz="900" dirty="0"/>
          </a:p>
        </p:txBody>
      </p:sp>
      <p:sp>
        <p:nvSpPr>
          <p:cNvPr id="313" name="object 59">
            <a:extLst>
              <a:ext uri="{FF2B5EF4-FFF2-40B4-BE49-F238E27FC236}">
                <a16:creationId xmlns:a16="http://schemas.microsoft.com/office/drawing/2014/main" id="{B8FE1580-FC5D-4BB8-A58D-8D1E862DAF04}"/>
              </a:ext>
            </a:extLst>
          </p:cNvPr>
          <p:cNvSpPr/>
          <p:nvPr/>
        </p:nvSpPr>
        <p:spPr>
          <a:xfrm>
            <a:off x="4468438" y="8770584"/>
            <a:ext cx="531695" cy="196060"/>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endParaRPr sz="800" dirty="0"/>
          </a:p>
        </p:txBody>
      </p:sp>
      <p:sp>
        <p:nvSpPr>
          <p:cNvPr id="314" name="object 59">
            <a:extLst>
              <a:ext uri="{FF2B5EF4-FFF2-40B4-BE49-F238E27FC236}">
                <a16:creationId xmlns:a16="http://schemas.microsoft.com/office/drawing/2014/main" id="{3ECF19D5-4CE2-4DA5-8D1A-D50407784BD9}"/>
              </a:ext>
            </a:extLst>
          </p:cNvPr>
          <p:cNvSpPr/>
          <p:nvPr/>
        </p:nvSpPr>
        <p:spPr>
          <a:xfrm>
            <a:off x="3936175" y="8770584"/>
            <a:ext cx="531695" cy="196060"/>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r>
              <a:rPr lang="ja-JP" altLang="en-US" sz="800" dirty="0"/>
              <a:t>事務長</a:t>
            </a:r>
            <a:endParaRPr sz="800" dirty="0"/>
          </a:p>
        </p:txBody>
      </p:sp>
      <p:sp>
        <p:nvSpPr>
          <p:cNvPr id="315" name="object 59">
            <a:extLst>
              <a:ext uri="{FF2B5EF4-FFF2-40B4-BE49-F238E27FC236}">
                <a16:creationId xmlns:a16="http://schemas.microsoft.com/office/drawing/2014/main" id="{DDA36A50-7496-466C-862B-FE59DD8CA973}"/>
              </a:ext>
            </a:extLst>
          </p:cNvPr>
          <p:cNvSpPr/>
          <p:nvPr/>
        </p:nvSpPr>
        <p:spPr>
          <a:xfrm>
            <a:off x="3403912" y="8770584"/>
            <a:ext cx="531695" cy="196060"/>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r>
              <a:rPr lang="ja-JP" altLang="en-US" sz="800" dirty="0"/>
              <a:t>常務理事</a:t>
            </a:r>
            <a:endParaRPr sz="800" dirty="0"/>
          </a:p>
        </p:txBody>
      </p:sp>
      <p:sp>
        <p:nvSpPr>
          <p:cNvPr id="316" name="object 59">
            <a:extLst>
              <a:ext uri="{FF2B5EF4-FFF2-40B4-BE49-F238E27FC236}">
                <a16:creationId xmlns:a16="http://schemas.microsoft.com/office/drawing/2014/main" id="{84A0993B-E41D-41A2-BBED-DB77C349BE92}"/>
              </a:ext>
            </a:extLst>
          </p:cNvPr>
          <p:cNvSpPr/>
          <p:nvPr/>
        </p:nvSpPr>
        <p:spPr>
          <a:xfrm>
            <a:off x="4997646" y="8969341"/>
            <a:ext cx="531695" cy="486160"/>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endParaRPr sz="900" dirty="0"/>
          </a:p>
        </p:txBody>
      </p:sp>
      <p:sp>
        <p:nvSpPr>
          <p:cNvPr id="317" name="object 59">
            <a:extLst>
              <a:ext uri="{FF2B5EF4-FFF2-40B4-BE49-F238E27FC236}">
                <a16:creationId xmlns:a16="http://schemas.microsoft.com/office/drawing/2014/main" id="{E206A0E3-C7D8-45DB-B8EC-A7BF040F762C}"/>
              </a:ext>
            </a:extLst>
          </p:cNvPr>
          <p:cNvSpPr/>
          <p:nvPr/>
        </p:nvSpPr>
        <p:spPr>
          <a:xfrm>
            <a:off x="4997646" y="8770584"/>
            <a:ext cx="531695" cy="196060"/>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r>
              <a:rPr lang="ja-JP" altLang="en-US" sz="800" dirty="0"/>
              <a:t>担当</a:t>
            </a:r>
            <a:endParaRPr sz="800" dirty="0"/>
          </a:p>
        </p:txBody>
      </p:sp>
      <p:sp>
        <p:nvSpPr>
          <p:cNvPr id="119" name="テキスト ボックス 118">
            <a:extLst>
              <a:ext uri="{FF2B5EF4-FFF2-40B4-BE49-F238E27FC236}">
                <a16:creationId xmlns:a16="http://schemas.microsoft.com/office/drawing/2014/main" id="{6A4CC27F-CA0A-4020-B84B-010267034D1E}"/>
              </a:ext>
            </a:extLst>
          </p:cNvPr>
          <p:cNvSpPr txBox="1"/>
          <p:nvPr/>
        </p:nvSpPr>
        <p:spPr>
          <a:xfrm>
            <a:off x="4582770" y="449812"/>
            <a:ext cx="944079" cy="530915"/>
          </a:xfrm>
          <a:prstGeom prst="rect">
            <a:avLst/>
          </a:prstGeom>
          <a:noFill/>
        </p:spPr>
        <p:txBody>
          <a:bodyPr wrap="square" rtlCol="0">
            <a:spAutoFit/>
          </a:bodyPr>
          <a:lstStyle/>
          <a:p>
            <a:pPr algn="ctr"/>
            <a:r>
              <a:rPr kumimoji="1" lang="en-US" altLang="ja-JP" sz="950" dirty="0"/>
              <a:t>70</a:t>
            </a:r>
            <a:r>
              <a:rPr kumimoji="1" lang="ja-JP" altLang="en-US" sz="950" dirty="0"/>
              <a:t>歳未満の</a:t>
            </a:r>
            <a:endParaRPr kumimoji="1" lang="en-US" altLang="ja-JP" sz="950" dirty="0"/>
          </a:p>
          <a:p>
            <a:pPr algn="ctr"/>
            <a:r>
              <a:rPr lang="ja-JP" altLang="en-US" sz="950" dirty="0"/>
              <a:t>上位所得者・</a:t>
            </a:r>
            <a:endParaRPr lang="en-US" altLang="ja-JP" sz="950" dirty="0"/>
          </a:p>
          <a:p>
            <a:pPr algn="ctr"/>
            <a:r>
              <a:rPr kumimoji="1" lang="ja-JP" altLang="en-US" sz="950" dirty="0"/>
              <a:t>一般所得</a:t>
            </a:r>
            <a:r>
              <a:rPr lang="ja-JP" altLang="en-US" sz="950" dirty="0"/>
              <a:t>者用</a:t>
            </a:r>
            <a:endParaRPr kumimoji="1" lang="ja-JP" altLang="en-US" sz="950" dirty="0"/>
          </a:p>
        </p:txBody>
      </p:sp>
      <p:sp>
        <p:nvSpPr>
          <p:cNvPr id="120" name="角丸四角形 2">
            <a:extLst>
              <a:ext uri="{FF2B5EF4-FFF2-40B4-BE49-F238E27FC236}">
                <a16:creationId xmlns:a16="http://schemas.microsoft.com/office/drawing/2014/main" id="{8C968E38-88AF-497B-985D-FD90EE5266E4}"/>
              </a:ext>
            </a:extLst>
          </p:cNvPr>
          <p:cNvSpPr/>
          <p:nvPr/>
        </p:nvSpPr>
        <p:spPr>
          <a:xfrm>
            <a:off x="4650502" y="441354"/>
            <a:ext cx="808617" cy="513348"/>
          </a:xfrm>
          <a:prstGeom prst="roundRect">
            <a:avLst/>
          </a:prstGeom>
          <a:noFill/>
          <a:ln w="12700">
            <a:solidFill>
              <a:srgbClr val="221915"/>
            </a:solidFill>
          </a:ln>
        </p:spPr>
        <p:txBody>
          <a:bodyPr wrap="square" lIns="0" tIns="0" rIns="0" bIns="0" rtlCol="0" anchor="ctr" anchorCtr="1"/>
          <a:lstStyle/>
          <a:p>
            <a:pPr algn="ctr"/>
            <a:endParaRPr kumimoji="1" lang="ja-JP" altLang="en-US" sz="1000" b="1" dirty="0">
              <a:solidFill>
                <a:prstClr val="black"/>
              </a:solidFill>
              <a:latin typeface="ＭＳ ゴシック" panose="020B0609070205080204" pitchFamily="49" charset="-128"/>
              <a:ea typeface="ＭＳ ゴシック" panose="020B0609070205080204" pitchFamily="49" charset="-128"/>
            </a:endParaRPr>
          </a:p>
        </p:txBody>
      </p:sp>
      <p:grpSp>
        <p:nvGrpSpPr>
          <p:cNvPr id="293" name="グループ化 292">
            <a:extLst>
              <a:ext uri="{FF2B5EF4-FFF2-40B4-BE49-F238E27FC236}">
                <a16:creationId xmlns:a16="http://schemas.microsoft.com/office/drawing/2014/main" id="{762E4BD5-B491-41B5-A169-7CAF9B5F9D34}"/>
              </a:ext>
            </a:extLst>
          </p:cNvPr>
          <p:cNvGrpSpPr/>
          <p:nvPr/>
        </p:nvGrpSpPr>
        <p:grpSpPr>
          <a:xfrm>
            <a:off x="328611" y="1479173"/>
            <a:ext cx="6912609" cy="2355114"/>
            <a:chOff x="323989" y="1619986"/>
            <a:chExt cx="6912609" cy="2355114"/>
          </a:xfrm>
        </p:grpSpPr>
        <p:sp>
          <p:nvSpPr>
            <p:cNvPr id="304" name="object 6">
              <a:extLst>
                <a:ext uri="{FF2B5EF4-FFF2-40B4-BE49-F238E27FC236}">
                  <a16:creationId xmlns:a16="http://schemas.microsoft.com/office/drawing/2014/main" id="{382E3536-14CB-41C4-B549-140968C45790}"/>
                </a:ext>
              </a:extLst>
            </p:cNvPr>
            <p:cNvSpPr/>
            <p:nvPr/>
          </p:nvSpPr>
          <p:spPr>
            <a:xfrm>
              <a:off x="539750" y="3708500"/>
              <a:ext cx="6686376" cy="258422"/>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noFill/>
          </p:spPr>
          <p:txBody>
            <a:bodyPr wrap="square" lIns="0" tIns="0" rIns="0" bIns="0" rtlCol="0" anchor="ctr"/>
            <a:lstStyle/>
            <a:p>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　□ 認定対象者はマイナンバーカードを持っていません。（マイナンバーカードを持っていないことを確認して☑）</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305" name="object 6">
              <a:extLst>
                <a:ext uri="{FF2B5EF4-FFF2-40B4-BE49-F238E27FC236}">
                  <a16:creationId xmlns:a16="http://schemas.microsoft.com/office/drawing/2014/main" id="{8332E2AA-9AA3-478F-81C4-AE9C73A2C15C}"/>
                </a:ext>
              </a:extLst>
            </p:cNvPr>
            <p:cNvSpPr/>
            <p:nvPr/>
          </p:nvSpPr>
          <p:spPr>
            <a:xfrm>
              <a:off x="539509" y="3347972"/>
              <a:ext cx="814950" cy="360527"/>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b="1" dirty="0">
                  <a:latin typeface="ＭＳ ゴシック" panose="020B0609070205080204" pitchFamily="49" charset="-128"/>
                  <a:ea typeface="ＭＳ ゴシック" panose="020B0609070205080204" pitchFamily="49" charset="-128"/>
                  <a:cs typeface="PMingLiU"/>
                </a:rPr>
                <a:t>電話番号</a:t>
              </a:r>
              <a:endParaRPr lang="en-US" altLang="ja-JP" sz="900" b="1" dirty="0">
                <a:latin typeface="ＭＳ ゴシック" panose="020B0609070205080204" pitchFamily="49" charset="-128"/>
                <a:ea typeface="ＭＳ ゴシック" panose="020B0609070205080204" pitchFamily="49" charset="-128"/>
                <a:cs typeface="PMingLiU"/>
              </a:endParaRPr>
            </a:p>
            <a:p>
              <a:pPr algn="ctr"/>
              <a:r>
                <a:rPr lang="ja-JP" altLang="en-US" sz="700" b="1" dirty="0">
                  <a:latin typeface="ＭＳ ゴシック" panose="020B0609070205080204" pitchFamily="49" charset="-128"/>
                  <a:ea typeface="ＭＳ ゴシック" panose="020B0609070205080204" pitchFamily="49" charset="-128"/>
                  <a:cs typeface="PMingLiU"/>
                </a:rPr>
                <a:t>（日中の連絡先）</a:t>
              </a:r>
            </a:p>
          </p:txBody>
        </p:sp>
        <p:sp>
          <p:nvSpPr>
            <p:cNvPr id="306" name="object 6">
              <a:extLst>
                <a:ext uri="{FF2B5EF4-FFF2-40B4-BE49-F238E27FC236}">
                  <a16:creationId xmlns:a16="http://schemas.microsoft.com/office/drawing/2014/main" id="{297B3737-EA81-41AA-8E24-BD93DFB80B31}"/>
                </a:ext>
              </a:extLst>
            </p:cNvPr>
            <p:cNvSpPr/>
            <p:nvPr/>
          </p:nvSpPr>
          <p:spPr>
            <a:xfrm>
              <a:off x="544053" y="2988132"/>
              <a:ext cx="810405" cy="359841"/>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b="1" dirty="0">
                  <a:solidFill>
                    <a:srgbClr val="231F20"/>
                  </a:solidFill>
                  <a:latin typeface="ＭＳ ゴシック" panose="020B0609070205080204" pitchFamily="49" charset="-128"/>
                  <a:ea typeface="ＭＳ ゴシック" panose="020B0609070205080204" pitchFamily="49" charset="-128"/>
                  <a:cs typeface="PMingLiU"/>
                </a:rPr>
                <a:t>住所</a:t>
              </a:r>
              <a:endParaRPr lang="ja-JP" altLang="en-US" sz="900" b="1" dirty="0">
                <a:latin typeface="ＭＳ ゴシック" panose="020B0609070205080204" pitchFamily="49" charset="-128"/>
                <a:ea typeface="ＭＳ ゴシック" panose="020B0609070205080204" pitchFamily="49" charset="-128"/>
                <a:cs typeface="PMingLiU"/>
              </a:endParaRPr>
            </a:p>
          </p:txBody>
        </p:sp>
        <p:sp>
          <p:nvSpPr>
            <p:cNvPr id="307" name="object 6">
              <a:extLst>
                <a:ext uri="{FF2B5EF4-FFF2-40B4-BE49-F238E27FC236}">
                  <a16:creationId xmlns:a16="http://schemas.microsoft.com/office/drawing/2014/main" id="{145BF8CE-DC8A-42AC-913D-4E1F6E54D03B}"/>
                </a:ext>
              </a:extLst>
            </p:cNvPr>
            <p:cNvSpPr/>
            <p:nvPr/>
          </p:nvSpPr>
          <p:spPr>
            <a:xfrm>
              <a:off x="544966" y="2372915"/>
              <a:ext cx="810405" cy="615077"/>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b="1" dirty="0">
                  <a:solidFill>
                    <a:srgbClr val="231F20"/>
                  </a:solidFill>
                  <a:latin typeface="ＭＳ ゴシック" panose="020B0609070205080204" pitchFamily="49" charset="-128"/>
                  <a:ea typeface="ＭＳ ゴシック" panose="020B0609070205080204" pitchFamily="49" charset="-128"/>
                  <a:cs typeface="PMingLiU"/>
                </a:rPr>
                <a:t>氏</a:t>
              </a:r>
              <a:r>
                <a:rPr lang="ja-JP" altLang="en-US" sz="900" b="1" spc="-225" dirty="0">
                  <a:solidFill>
                    <a:srgbClr val="231F20"/>
                  </a:solidFill>
                  <a:latin typeface="ＭＳ ゴシック" panose="020B0609070205080204" pitchFamily="49" charset="-128"/>
                  <a:ea typeface="ＭＳ ゴシック" panose="020B0609070205080204" pitchFamily="49" charset="-128"/>
                  <a:cs typeface="PMingLiU"/>
                </a:rPr>
                <a:t>名</a:t>
              </a:r>
              <a:endParaRPr lang="ja-JP" altLang="en-US" sz="900" b="1" dirty="0">
                <a:latin typeface="ＭＳ ゴシック" panose="020B0609070205080204" pitchFamily="49" charset="-128"/>
                <a:ea typeface="ＭＳ ゴシック" panose="020B0609070205080204" pitchFamily="49" charset="-128"/>
                <a:cs typeface="PMingLiU"/>
              </a:endParaRPr>
            </a:p>
          </p:txBody>
        </p:sp>
        <p:sp>
          <p:nvSpPr>
            <p:cNvPr id="308" name="object 6">
              <a:extLst>
                <a:ext uri="{FF2B5EF4-FFF2-40B4-BE49-F238E27FC236}">
                  <a16:creationId xmlns:a16="http://schemas.microsoft.com/office/drawing/2014/main" id="{06EF0485-9D94-4A9E-AB31-CAA3C7771AED}"/>
                </a:ext>
              </a:extLst>
            </p:cNvPr>
            <p:cNvSpPr/>
            <p:nvPr/>
          </p:nvSpPr>
          <p:spPr>
            <a:xfrm>
              <a:off x="544966" y="1632197"/>
              <a:ext cx="810405" cy="743795"/>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lnSpc>
                  <a:spcPct val="100000"/>
                </a:lnSpc>
              </a:pPr>
              <a:r>
                <a:rPr lang="ja-JP" altLang="en-US" sz="900" b="1" dirty="0">
                  <a:solidFill>
                    <a:srgbClr val="231F20"/>
                  </a:solidFill>
                  <a:latin typeface="ＭＳ ゴシック" panose="020B0609070205080204" pitchFamily="49" charset="-128"/>
                  <a:ea typeface="ＭＳ ゴシック" panose="020B0609070205080204" pitchFamily="49" charset="-128"/>
                  <a:cs typeface="PMingLiU"/>
                </a:rPr>
                <a:t>被保険者</a:t>
              </a:r>
              <a:r>
                <a:rPr lang="ja-JP" altLang="en-US" sz="900" b="1" spc="-10" dirty="0">
                  <a:solidFill>
                    <a:srgbClr val="231F20"/>
                  </a:solidFill>
                  <a:latin typeface="ＭＳ ゴシック" panose="020B0609070205080204" pitchFamily="49" charset="-128"/>
                  <a:ea typeface="ＭＳ ゴシック" panose="020B0609070205080204" pitchFamily="49" charset="-128"/>
                  <a:cs typeface="PMingLiU"/>
                </a:rPr>
                <a:t>証</a:t>
              </a:r>
              <a:r>
                <a:rPr lang="ja-JP" altLang="en-US" sz="900" b="1" dirty="0">
                  <a:solidFill>
                    <a:srgbClr val="231F20"/>
                  </a:solidFill>
                  <a:latin typeface="ＭＳ ゴシック" panose="020B0609070205080204" pitchFamily="49" charset="-128"/>
                  <a:ea typeface="ＭＳ ゴシック" panose="020B0609070205080204" pitchFamily="49" charset="-128"/>
                  <a:cs typeface="PMingLiU"/>
                </a:rPr>
                <a:t>の</a:t>
              </a:r>
              <a:endParaRPr lang="ja-JP" altLang="en-US" sz="900" b="1" dirty="0">
                <a:latin typeface="ＭＳ ゴシック" panose="020B0609070205080204" pitchFamily="49" charset="-128"/>
                <a:ea typeface="ＭＳ ゴシック" panose="020B0609070205080204" pitchFamily="49" charset="-128"/>
                <a:cs typeface="PMingLiU"/>
              </a:endParaRPr>
            </a:p>
            <a:p>
              <a:pPr algn="ctr">
                <a:lnSpc>
                  <a:spcPct val="100000"/>
                </a:lnSpc>
                <a:spcBef>
                  <a:spcPts val="240"/>
                </a:spcBef>
              </a:pPr>
              <a:r>
                <a:rPr lang="ja-JP" altLang="en-US" sz="700" b="1" spc="35" dirty="0">
                  <a:solidFill>
                    <a:srgbClr val="231F20"/>
                  </a:solidFill>
                  <a:latin typeface="ＭＳ ゴシック" panose="020B0609070205080204" pitchFamily="49" charset="-128"/>
                  <a:ea typeface="ＭＳ ゴシック" panose="020B0609070205080204" pitchFamily="49" charset="-128"/>
                  <a:cs typeface="Meiryo UI"/>
                </a:rPr>
                <a:t>（右づめ）</a:t>
              </a:r>
              <a:endParaRPr lang="ja-JP" altLang="en-US" sz="700" b="1" dirty="0">
                <a:latin typeface="ＭＳ ゴシック" panose="020B0609070205080204" pitchFamily="49" charset="-128"/>
                <a:ea typeface="ＭＳ ゴシック" panose="020B0609070205080204" pitchFamily="49" charset="-128"/>
                <a:cs typeface="Meiryo UI"/>
              </a:endParaRPr>
            </a:p>
          </p:txBody>
        </p:sp>
        <p:sp>
          <p:nvSpPr>
            <p:cNvPr id="309" name="object 5">
              <a:extLst>
                <a:ext uri="{FF2B5EF4-FFF2-40B4-BE49-F238E27FC236}">
                  <a16:creationId xmlns:a16="http://schemas.microsoft.com/office/drawing/2014/main" id="{63845A7A-D98C-4010-9E05-F04BE7ED0708}"/>
                </a:ext>
              </a:extLst>
            </p:cNvPr>
            <p:cNvSpPr/>
            <p:nvPr/>
          </p:nvSpPr>
          <p:spPr>
            <a:xfrm>
              <a:off x="1331975" y="1619986"/>
              <a:ext cx="1750542" cy="216536"/>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180000" tIns="0" rIns="0" bIns="0" rtlCol="0" anchor="ctr" anchorCtr="0"/>
            <a:lstStyle/>
            <a:p>
              <a:r>
                <a:rPr lang="ja-JP" altLang="en-US" sz="900" b="1" dirty="0">
                  <a:solidFill>
                    <a:srgbClr val="231F20"/>
                  </a:solidFill>
                  <a:latin typeface="ＭＳ ゴシック" panose="020B0609070205080204" pitchFamily="49" charset="-128"/>
                  <a:ea typeface="ＭＳ ゴシック" panose="020B0609070205080204" pitchFamily="49" charset="-128"/>
                  <a:cs typeface="PMingLiU"/>
                </a:rPr>
                <a:t>記号</a:t>
              </a:r>
              <a:endParaRPr lang="ja-JP" altLang="en-US" sz="900" b="1" dirty="0">
                <a:latin typeface="ＭＳ ゴシック" panose="020B0609070205080204" pitchFamily="49" charset="-128"/>
                <a:ea typeface="ＭＳ ゴシック" panose="020B0609070205080204" pitchFamily="49" charset="-128"/>
                <a:cs typeface="PMingLiU"/>
              </a:endParaRPr>
            </a:p>
          </p:txBody>
        </p:sp>
        <p:sp>
          <p:nvSpPr>
            <p:cNvPr id="319" name="object 17">
              <a:extLst>
                <a:ext uri="{FF2B5EF4-FFF2-40B4-BE49-F238E27FC236}">
                  <a16:creationId xmlns:a16="http://schemas.microsoft.com/office/drawing/2014/main" id="{87976A67-567C-4835-83B6-81539F28184F}"/>
                </a:ext>
              </a:extLst>
            </p:cNvPr>
            <p:cNvSpPr/>
            <p:nvPr/>
          </p:nvSpPr>
          <p:spPr>
            <a:xfrm>
              <a:off x="323989" y="1619998"/>
              <a:ext cx="231245" cy="2355101"/>
            </a:xfrm>
            <a:custGeom>
              <a:avLst/>
              <a:gdLst/>
              <a:ahLst/>
              <a:cxnLst/>
              <a:rect l="l" t="t" r="r" b="b"/>
              <a:pathLst>
                <a:path w="216534" h="2088514">
                  <a:moveTo>
                    <a:pt x="216001" y="0"/>
                  </a:moveTo>
                  <a:lnTo>
                    <a:pt x="36004" y="0"/>
                  </a:lnTo>
                  <a:lnTo>
                    <a:pt x="22025" y="2839"/>
                  </a:lnTo>
                  <a:lnTo>
                    <a:pt x="10577" y="10571"/>
                  </a:lnTo>
                  <a:lnTo>
                    <a:pt x="2841" y="22015"/>
                  </a:lnTo>
                  <a:lnTo>
                    <a:pt x="0" y="35991"/>
                  </a:lnTo>
                  <a:lnTo>
                    <a:pt x="0" y="2052002"/>
                  </a:lnTo>
                  <a:lnTo>
                    <a:pt x="2841" y="2065979"/>
                  </a:lnTo>
                  <a:lnTo>
                    <a:pt x="10577" y="2077423"/>
                  </a:lnTo>
                  <a:lnTo>
                    <a:pt x="22025" y="2085154"/>
                  </a:lnTo>
                  <a:lnTo>
                    <a:pt x="36004" y="2087994"/>
                  </a:lnTo>
                  <a:lnTo>
                    <a:pt x="216001" y="2087994"/>
                  </a:lnTo>
                  <a:lnTo>
                    <a:pt x="216001" y="0"/>
                  </a:lnTo>
                  <a:close/>
                </a:path>
              </a:pathLst>
            </a:custGeom>
            <a:solidFill>
              <a:srgbClr val="6D6E71"/>
            </a:solidFill>
          </p:spPr>
          <p:txBody>
            <a:bodyPr vert="eaVert" wrap="square" lIns="0" tIns="72000" rIns="0" bIns="0" rtlCol="0" anchor="ctr" anchorCtr="0"/>
            <a:lstStyle/>
            <a:p>
              <a:r>
                <a:rPr lang="ja-JP" altLang="en-US" sz="1000" b="1" dirty="0">
                  <a:solidFill>
                    <a:schemeClr val="bg1"/>
                  </a:solidFill>
                </a:rPr>
                <a:t>被保険者情報</a:t>
              </a:r>
            </a:p>
          </p:txBody>
        </p:sp>
        <p:sp>
          <p:nvSpPr>
            <p:cNvPr id="320" name="object 22">
              <a:extLst>
                <a:ext uri="{FF2B5EF4-FFF2-40B4-BE49-F238E27FC236}">
                  <a16:creationId xmlns:a16="http://schemas.microsoft.com/office/drawing/2014/main" id="{E57D4CFC-3EEF-4792-8AB3-D4173E9BEF54}"/>
                </a:ext>
              </a:extLst>
            </p:cNvPr>
            <p:cNvSpPr/>
            <p:nvPr/>
          </p:nvSpPr>
          <p:spPr>
            <a:xfrm>
              <a:off x="539991" y="2375992"/>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321" name="object 23">
              <a:extLst>
                <a:ext uri="{FF2B5EF4-FFF2-40B4-BE49-F238E27FC236}">
                  <a16:creationId xmlns:a16="http://schemas.microsoft.com/office/drawing/2014/main" id="{32AD5DA2-1F69-4985-9A96-EE555F34E14E}"/>
                </a:ext>
              </a:extLst>
            </p:cNvPr>
            <p:cNvSpPr/>
            <p:nvPr/>
          </p:nvSpPr>
          <p:spPr>
            <a:xfrm>
              <a:off x="539991" y="2987992"/>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322" name="object 25">
              <a:extLst>
                <a:ext uri="{FF2B5EF4-FFF2-40B4-BE49-F238E27FC236}">
                  <a16:creationId xmlns:a16="http://schemas.microsoft.com/office/drawing/2014/main" id="{00745053-AF24-4B5D-AB7E-788E246BA1DB}"/>
                </a:ext>
              </a:extLst>
            </p:cNvPr>
            <p:cNvSpPr/>
            <p:nvPr/>
          </p:nvSpPr>
          <p:spPr>
            <a:xfrm>
              <a:off x="1332001" y="2555989"/>
              <a:ext cx="3221990" cy="0"/>
            </a:xfrm>
            <a:custGeom>
              <a:avLst/>
              <a:gdLst/>
              <a:ahLst/>
              <a:cxnLst/>
              <a:rect l="l" t="t" r="r" b="b"/>
              <a:pathLst>
                <a:path w="3221990">
                  <a:moveTo>
                    <a:pt x="0" y="0"/>
                  </a:moveTo>
                  <a:lnTo>
                    <a:pt x="3221964" y="0"/>
                  </a:lnTo>
                </a:path>
              </a:pathLst>
            </a:custGeom>
            <a:ln w="5397">
              <a:solidFill>
                <a:srgbClr val="231F20"/>
              </a:solidFill>
              <a:prstDash val="dash"/>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323" name="object 66">
              <a:extLst>
                <a:ext uri="{FF2B5EF4-FFF2-40B4-BE49-F238E27FC236}">
                  <a16:creationId xmlns:a16="http://schemas.microsoft.com/office/drawing/2014/main" id="{32D869E4-EB3A-40CA-9B8E-90223E35E2D6}"/>
                </a:ext>
              </a:extLst>
            </p:cNvPr>
            <p:cNvSpPr txBox="1"/>
            <p:nvPr/>
          </p:nvSpPr>
          <p:spPr>
            <a:xfrm>
              <a:off x="1311732" y="2413101"/>
              <a:ext cx="666318" cy="107722"/>
            </a:xfrm>
            <a:prstGeom prst="rect">
              <a:avLst/>
            </a:prstGeom>
          </p:spPr>
          <p:txBody>
            <a:bodyPr vert="horz" wrap="square" lIns="0" tIns="0" rIns="0" bIns="0" rtlCol="0">
              <a:spAutoFit/>
            </a:bodyPr>
            <a:lstStyle/>
            <a:p>
              <a:pPr marL="12700">
                <a:lnSpc>
                  <a:spcPct val="100000"/>
                </a:lnSpc>
              </a:pPr>
              <a:r>
                <a:rPr sz="700" spc="-50" dirty="0">
                  <a:solidFill>
                    <a:srgbClr val="231F20"/>
                  </a:solidFill>
                  <a:latin typeface="ＭＳ ゴシック" panose="020B0609070205080204" pitchFamily="49" charset="-128"/>
                  <a:ea typeface="ＭＳ ゴシック" panose="020B0609070205080204" pitchFamily="49" charset="-128"/>
                  <a:cs typeface="Meiryo UI"/>
                </a:rPr>
                <a:t>（</a:t>
              </a:r>
              <a:r>
                <a:rPr sz="700" spc="120" dirty="0">
                  <a:solidFill>
                    <a:srgbClr val="231F20"/>
                  </a:solidFill>
                  <a:latin typeface="ＭＳ ゴシック" panose="020B0609070205080204" pitchFamily="49" charset="-128"/>
                  <a:ea typeface="ＭＳ ゴシック" panose="020B0609070205080204" pitchFamily="49" charset="-128"/>
                  <a:cs typeface="Meiryo UI"/>
                </a:rPr>
                <a:t>フ</a:t>
              </a:r>
              <a:r>
                <a:rPr sz="700" spc="65" dirty="0">
                  <a:solidFill>
                    <a:srgbClr val="231F20"/>
                  </a:solidFill>
                  <a:latin typeface="ＭＳ ゴシック" panose="020B0609070205080204" pitchFamily="49" charset="-128"/>
                  <a:ea typeface="ＭＳ ゴシック" panose="020B0609070205080204" pitchFamily="49" charset="-128"/>
                  <a:cs typeface="Meiryo UI"/>
                </a:rPr>
                <a:t>リ</a:t>
              </a:r>
              <a:r>
                <a:rPr sz="700" spc="215" dirty="0">
                  <a:solidFill>
                    <a:srgbClr val="231F20"/>
                  </a:solidFill>
                  <a:latin typeface="ＭＳ ゴシック" panose="020B0609070205080204" pitchFamily="49" charset="-128"/>
                  <a:ea typeface="ＭＳ ゴシック" panose="020B0609070205080204" pitchFamily="49" charset="-128"/>
                  <a:cs typeface="Meiryo UI"/>
                </a:rPr>
                <a:t>ガ</a:t>
              </a:r>
              <a:r>
                <a:rPr sz="700" spc="100" dirty="0">
                  <a:solidFill>
                    <a:srgbClr val="231F20"/>
                  </a:solidFill>
                  <a:latin typeface="ＭＳ ゴシック" panose="020B0609070205080204" pitchFamily="49" charset="-128"/>
                  <a:ea typeface="ＭＳ ゴシック" panose="020B0609070205080204" pitchFamily="49" charset="-128"/>
                  <a:cs typeface="Meiryo UI"/>
                </a:rPr>
                <a:t>ナ</a:t>
              </a:r>
              <a:r>
                <a:rPr sz="700" dirty="0">
                  <a:solidFill>
                    <a:srgbClr val="231F20"/>
                  </a:solidFill>
                  <a:latin typeface="ＭＳ ゴシック" panose="020B0609070205080204" pitchFamily="49" charset="-128"/>
                  <a:ea typeface="ＭＳ ゴシック" panose="020B0609070205080204" pitchFamily="49" charset="-128"/>
                  <a:cs typeface="Meiryo UI"/>
                </a:rPr>
                <a:t>）</a:t>
              </a:r>
              <a:endParaRPr sz="700" dirty="0">
                <a:latin typeface="ＭＳ ゴシック" panose="020B0609070205080204" pitchFamily="49" charset="-128"/>
                <a:ea typeface="ＭＳ ゴシック" panose="020B0609070205080204" pitchFamily="49" charset="-128"/>
                <a:cs typeface="Meiryo UI"/>
              </a:endParaRPr>
            </a:p>
          </p:txBody>
        </p:sp>
        <p:sp>
          <p:nvSpPr>
            <p:cNvPr id="324" name="object 131">
              <a:extLst>
                <a:ext uri="{FF2B5EF4-FFF2-40B4-BE49-F238E27FC236}">
                  <a16:creationId xmlns:a16="http://schemas.microsoft.com/office/drawing/2014/main" id="{0FE56D05-D22D-4BA3-821F-CB8370730D6F}"/>
                </a:ext>
              </a:extLst>
            </p:cNvPr>
            <p:cNvSpPr txBox="1"/>
            <p:nvPr/>
          </p:nvSpPr>
          <p:spPr>
            <a:xfrm>
              <a:off x="1399551" y="3460254"/>
              <a:ext cx="2134269" cy="123111"/>
            </a:xfrm>
            <a:prstGeom prst="rect">
              <a:avLst/>
            </a:prstGeom>
          </p:spPr>
          <p:txBody>
            <a:bodyPr vert="horz" wrap="square" lIns="0" tIns="0" rIns="0" bIns="0" rtlCol="0">
              <a:spAutoFit/>
            </a:bodyPr>
            <a:lstStyle/>
            <a:p>
              <a:pPr marL="12700"/>
              <a:r>
                <a:rPr lang="en-US" altLang="ja-JP" sz="800" dirty="0">
                  <a:solidFill>
                    <a:srgbClr val="231F20"/>
                  </a:solidFill>
                  <a:latin typeface="Meiryo UI"/>
                  <a:cs typeface="Meiryo UI"/>
                </a:rPr>
                <a:t>TEL</a:t>
              </a:r>
              <a:r>
                <a:rPr lang="ja-JP" altLang="en-US" sz="800" dirty="0">
                  <a:solidFill>
                    <a:srgbClr val="231F20"/>
                  </a:solidFill>
                  <a:latin typeface="Meiryo UI"/>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latin typeface="ＭＳ ゴシック" panose="020B0609070205080204" pitchFamily="49" charset="-128"/>
                <a:ea typeface="ＭＳ ゴシック" panose="020B0609070205080204" pitchFamily="49" charset="-128"/>
                <a:cs typeface="Meiryo UI"/>
              </a:endParaRPr>
            </a:p>
          </p:txBody>
        </p:sp>
        <p:sp>
          <p:nvSpPr>
            <p:cNvPr id="325" name="object 133">
              <a:extLst>
                <a:ext uri="{FF2B5EF4-FFF2-40B4-BE49-F238E27FC236}">
                  <a16:creationId xmlns:a16="http://schemas.microsoft.com/office/drawing/2014/main" id="{303D5468-E360-41A5-81AC-42DF3A888B17}"/>
                </a:ext>
              </a:extLst>
            </p:cNvPr>
            <p:cNvSpPr txBox="1"/>
            <p:nvPr/>
          </p:nvSpPr>
          <p:spPr>
            <a:xfrm>
              <a:off x="1363983" y="3015062"/>
              <a:ext cx="2134269" cy="123111"/>
            </a:xfrm>
            <a:prstGeom prst="rect">
              <a:avLst/>
            </a:prstGeom>
          </p:spPr>
          <p:txBody>
            <a:bodyPr vert="horz" wrap="square" lIns="0" tIns="0" rIns="0" bIns="0" rtlCol="0">
              <a:spAutoFit/>
            </a:bodyPr>
            <a:lstStyle/>
            <a:p>
              <a:pPr marL="12700"/>
              <a:r>
                <a:rPr sz="800" spc="-75" dirty="0">
                  <a:solidFill>
                    <a:srgbClr val="231F20"/>
                  </a:solidFill>
                  <a:latin typeface="ＭＳ ゴシック" panose="020B0609070205080204" pitchFamily="49" charset="-128"/>
                  <a:ea typeface="ＭＳ ゴシック" panose="020B0609070205080204" pitchFamily="49" charset="-128"/>
                  <a:cs typeface="Meiryo UI"/>
                </a:rPr>
                <a:t>（</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326" name="object 141">
              <a:extLst>
                <a:ext uri="{FF2B5EF4-FFF2-40B4-BE49-F238E27FC236}">
                  <a16:creationId xmlns:a16="http://schemas.microsoft.com/office/drawing/2014/main" id="{E6AA48E8-80FD-4089-B1C5-5A648C656874}"/>
                </a:ext>
              </a:extLst>
            </p:cNvPr>
            <p:cNvSpPr/>
            <p:nvPr/>
          </p:nvSpPr>
          <p:spPr>
            <a:xfrm>
              <a:off x="1331975" y="3347973"/>
              <a:ext cx="2250440" cy="362585"/>
            </a:xfrm>
            <a:custGeom>
              <a:avLst/>
              <a:gdLst/>
              <a:ahLst/>
              <a:cxnLst/>
              <a:rect l="l" t="t" r="r" b="b"/>
              <a:pathLst>
                <a:path w="2250440" h="362585">
                  <a:moveTo>
                    <a:pt x="0" y="0"/>
                  </a:moveTo>
                  <a:lnTo>
                    <a:pt x="2250008" y="0"/>
                  </a:lnTo>
                  <a:lnTo>
                    <a:pt x="2250008" y="362534"/>
                  </a:lnTo>
                </a:path>
              </a:pathLst>
            </a:custGeom>
            <a:ln w="5397">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327" name="object 142">
              <a:extLst>
                <a:ext uri="{FF2B5EF4-FFF2-40B4-BE49-F238E27FC236}">
                  <a16:creationId xmlns:a16="http://schemas.microsoft.com/office/drawing/2014/main" id="{F35794BA-9EFB-49D2-BCF6-CADBC2DA54D6}"/>
                </a:ext>
              </a:extLst>
            </p:cNvPr>
            <p:cNvSpPr/>
            <p:nvPr/>
          </p:nvSpPr>
          <p:spPr>
            <a:xfrm>
              <a:off x="4373981" y="3046742"/>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都</a:t>
              </a:r>
              <a:endParaRPr sz="700" dirty="0">
                <a:latin typeface="ＭＳ ゴシック" panose="020B0609070205080204" pitchFamily="49" charset="-128"/>
                <a:ea typeface="ＭＳ ゴシック" panose="020B0609070205080204" pitchFamily="49" charset="-128"/>
              </a:endParaRPr>
            </a:p>
          </p:txBody>
        </p:sp>
        <p:sp>
          <p:nvSpPr>
            <p:cNvPr id="328" name="object 143">
              <a:extLst>
                <a:ext uri="{FF2B5EF4-FFF2-40B4-BE49-F238E27FC236}">
                  <a16:creationId xmlns:a16="http://schemas.microsoft.com/office/drawing/2014/main" id="{82EF9C2C-812E-4A66-A385-4CC6DF21E7C4}"/>
                </a:ext>
              </a:extLst>
            </p:cNvPr>
            <p:cNvSpPr/>
            <p:nvPr/>
          </p:nvSpPr>
          <p:spPr>
            <a:xfrm>
              <a:off x="4535982" y="3046742"/>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道</a:t>
              </a:r>
              <a:endParaRPr sz="700" dirty="0">
                <a:latin typeface="ＭＳ ゴシック" panose="020B0609070205080204" pitchFamily="49" charset="-128"/>
                <a:ea typeface="ＭＳ ゴシック" panose="020B0609070205080204" pitchFamily="49" charset="-128"/>
              </a:endParaRPr>
            </a:p>
          </p:txBody>
        </p:sp>
        <p:sp>
          <p:nvSpPr>
            <p:cNvPr id="329" name="object 144">
              <a:extLst>
                <a:ext uri="{FF2B5EF4-FFF2-40B4-BE49-F238E27FC236}">
                  <a16:creationId xmlns:a16="http://schemas.microsoft.com/office/drawing/2014/main" id="{82A42B76-8A6B-4E0B-B30A-E90661529F23}"/>
                </a:ext>
              </a:extLst>
            </p:cNvPr>
            <p:cNvSpPr/>
            <p:nvPr/>
          </p:nvSpPr>
          <p:spPr>
            <a:xfrm>
              <a:off x="4373981" y="3208743"/>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府</a:t>
              </a:r>
              <a:endParaRPr sz="700" dirty="0">
                <a:latin typeface="ＭＳ ゴシック" panose="020B0609070205080204" pitchFamily="49" charset="-128"/>
                <a:ea typeface="ＭＳ ゴシック" panose="020B0609070205080204" pitchFamily="49" charset="-128"/>
              </a:endParaRPr>
            </a:p>
          </p:txBody>
        </p:sp>
        <p:sp>
          <p:nvSpPr>
            <p:cNvPr id="330" name="object 145">
              <a:extLst>
                <a:ext uri="{FF2B5EF4-FFF2-40B4-BE49-F238E27FC236}">
                  <a16:creationId xmlns:a16="http://schemas.microsoft.com/office/drawing/2014/main" id="{D6BA1C7A-82DE-40C1-804C-AFC225545F60}"/>
                </a:ext>
              </a:extLst>
            </p:cNvPr>
            <p:cNvSpPr/>
            <p:nvPr/>
          </p:nvSpPr>
          <p:spPr>
            <a:xfrm>
              <a:off x="4535982" y="3208743"/>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県</a:t>
              </a:r>
              <a:endParaRPr sz="700" dirty="0">
                <a:latin typeface="ＭＳ ゴシック" panose="020B0609070205080204" pitchFamily="49" charset="-128"/>
                <a:ea typeface="ＭＳ ゴシック" panose="020B0609070205080204" pitchFamily="49" charset="-128"/>
              </a:endParaRPr>
            </a:p>
          </p:txBody>
        </p:sp>
        <p:pic>
          <p:nvPicPr>
            <p:cNvPr id="331" name="Picture 5">
              <a:extLst>
                <a:ext uri="{FF2B5EF4-FFF2-40B4-BE49-F238E27FC236}">
                  <a16:creationId xmlns:a16="http://schemas.microsoft.com/office/drawing/2014/main" id="{713BF978-3BE1-41A9-A784-60333D07A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9108" y="1935549"/>
              <a:ext cx="905268" cy="322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32" name="Picture 7">
              <a:extLst>
                <a:ext uri="{FF2B5EF4-FFF2-40B4-BE49-F238E27FC236}">
                  <a16:creationId xmlns:a16="http://schemas.microsoft.com/office/drawing/2014/main" id="{5E53623B-C914-4DC8-A5FA-8CA661A5E2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45325" y="1932903"/>
              <a:ext cx="1314607" cy="314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33" name="Picture 8">
              <a:extLst>
                <a:ext uri="{FF2B5EF4-FFF2-40B4-BE49-F238E27FC236}">
                  <a16:creationId xmlns:a16="http://schemas.microsoft.com/office/drawing/2014/main" id="{B0516DC9-8EEA-4D08-9314-FF08CFF3B4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20174" y="1944497"/>
              <a:ext cx="1542893" cy="3070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34" name="object 5">
              <a:extLst>
                <a:ext uri="{FF2B5EF4-FFF2-40B4-BE49-F238E27FC236}">
                  <a16:creationId xmlns:a16="http://schemas.microsoft.com/office/drawing/2014/main" id="{CE355A40-82E9-4EDE-9377-97C54AA9BDB2}"/>
                </a:ext>
              </a:extLst>
            </p:cNvPr>
            <p:cNvSpPr/>
            <p:nvPr/>
          </p:nvSpPr>
          <p:spPr>
            <a:xfrm>
              <a:off x="3082517" y="1632198"/>
              <a:ext cx="2010994" cy="204324"/>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180000" tIns="0" rIns="0" bIns="0" rtlCol="0" anchor="ctr" anchorCtr="0"/>
            <a:lstStyle/>
            <a:p>
              <a:pPr marL="12700">
                <a:lnSpc>
                  <a:spcPct val="100000"/>
                </a:lnSpc>
              </a:pPr>
              <a:r>
                <a:rPr lang="ja-JP" altLang="en-US" sz="900" b="1" dirty="0">
                  <a:solidFill>
                    <a:srgbClr val="231F20"/>
                  </a:solidFill>
                  <a:latin typeface="ＭＳ ゴシック" panose="020B0609070205080204" pitchFamily="49" charset="-128"/>
                  <a:ea typeface="ＭＳ ゴシック" panose="020B0609070205080204" pitchFamily="49" charset="-128"/>
                  <a:cs typeface="PMingLiU"/>
                </a:rPr>
                <a:t>番号</a:t>
              </a:r>
              <a:endParaRPr lang="ja-JP" altLang="en-US" sz="900" b="1" dirty="0">
                <a:latin typeface="ＭＳ ゴシック" panose="020B0609070205080204" pitchFamily="49" charset="-128"/>
                <a:ea typeface="ＭＳ ゴシック" panose="020B0609070205080204" pitchFamily="49" charset="-128"/>
                <a:cs typeface="PMingLiU"/>
              </a:endParaRPr>
            </a:p>
          </p:txBody>
        </p:sp>
        <p:sp>
          <p:nvSpPr>
            <p:cNvPr id="335" name="object 5">
              <a:extLst>
                <a:ext uri="{FF2B5EF4-FFF2-40B4-BE49-F238E27FC236}">
                  <a16:creationId xmlns:a16="http://schemas.microsoft.com/office/drawing/2014/main" id="{4C310745-19CB-4532-AC69-307B7CD4D322}"/>
                </a:ext>
              </a:extLst>
            </p:cNvPr>
            <p:cNvSpPr/>
            <p:nvPr/>
          </p:nvSpPr>
          <p:spPr>
            <a:xfrm>
              <a:off x="5093510" y="1626092"/>
              <a:ext cx="2143087" cy="210430"/>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72000" tIns="0" rIns="0" bIns="0" rtlCol="0" anchor="ctr" anchorCtr="0"/>
            <a:lstStyle/>
            <a:p>
              <a:pPr marL="12700"/>
              <a:r>
                <a:rPr lang="ja-JP" altLang="en-US" sz="900" b="1" dirty="0">
                  <a:solidFill>
                    <a:srgbClr val="231F20"/>
                  </a:solidFill>
                  <a:latin typeface="ＭＳ ゴシック" panose="020B0609070205080204" pitchFamily="49" charset="-128"/>
                  <a:ea typeface="ＭＳ ゴシック" panose="020B0609070205080204" pitchFamily="49" charset="-128"/>
                  <a:cs typeface="PMingLiU"/>
                </a:rPr>
                <a:t>生年月日</a:t>
              </a: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　　　　</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年　　　月　　　 日</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336" name="object 18">
              <a:extLst>
                <a:ext uri="{FF2B5EF4-FFF2-40B4-BE49-F238E27FC236}">
                  <a16:creationId xmlns:a16="http://schemas.microsoft.com/office/drawing/2014/main" id="{F2F50FEB-7DCE-47BC-B15A-27DA10BAFEF6}"/>
                </a:ext>
              </a:extLst>
            </p:cNvPr>
            <p:cNvSpPr/>
            <p:nvPr/>
          </p:nvSpPr>
          <p:spPr>
            <a:xfrm>
              <a:off x="323989" y="1619986"/>
              <a:ext cx="6912609" cy="2355114"/>
            </a:xfrm>
            <a:custGeom>
              <a:avLst/>
              <a:gdLst/>
              <a:ahLst/>
              <a:cxnLst/>
              <a:rect l="l" t="t" r="r" b="b"/>
              <a:pathLst>
                <a:path w="6912609" h="2088514">
                  <a:moveTo>
                    <a:pt x="6912000" y="2052002"/>
                  </a:moveTo>
                  <a:lnTo>
                    <a:pt x="6909160" y="2065979"/>
                  </a:lnTo>
                  <a:lnTo>
                    <a:pt x="6901427" y="2077423"/>
                  </a:lnTo>
                  <a:lnTo>
                    <a:pt x="6889979" y="2085154"/>
                  </a:lnTo>
                  <a:lnTo>
                    <a:pt x="6875995" y="2087994"/>
                  </a:lnTo>
                  <a:lnTo>
                    <a:pt x="36004" y="2087994"/>
                  </a:lnTo>
                  <a:lnTo>
                    <a:pt x="22020" y="2085154"/>
                  </a:lnTo>
                  <a:lnTo>
                    <a:pt x="10572" y="2077423"/>
                  </a:lnTo>
                  <a:lnTo>
                    <a:pt x="2839" y="2065979"/>
                  </a:lnTo>
                  <a:lnTo>
                    <a:pt x="0" y="2052002"/>
                  </a:lnTo>
                  <a:lnTo>
                    <a:pt x="0" y="36004"/>
                  </a:lnTo>
                  <a:lnTo>
                    <a:pt x="2839" y="22025"/>
                  </a:lnTo>
                  <a:lnTo>
                    <a:pt x="10572" y="10577"/>
                  </a:lnTo>
                  <a:lnTo>
                    <a:pt x="22020" y="2841"/>
                  </a:lnTo>
                  <a:lnTo>
                    <a:pt x="36004" y="0"/>
                  </a:lnTo>
                  <a:lnTo>
                    <a:pt x="6875995" y="0"/>
                  </a:lnTo>
                  <a:lnTo>
                    <a:pt x="6889979" y="2841"/>
                  </a:lnTo>
                  <a:lnTo>
                    <a:pt x="6901427" y="10577"/>
                  </a:lnTo>
                  <a:lnTo>
                    <a:pt x="6909160" y="22025"/>
                  </a:lnTo>
                  <a:lnTo>
                    <a:pt x="6912000" y="36004"/>
                  </a:lnTo>
                  <a:lnTo>
                    <a:pt x="6912000" y="2052002"/>
                  </a:lnTo>
                  <a:close/>
                </a:path>
              </a:pathLst>
            </a:custGeom>
            <a:ln w="28803">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337" name="object 27">
              <a:extLst>
                <a:ext uri="{FF2B5EF4-FFF2-40B4-BE49-F238E27FC236}">
                  <a16:creationId xmlns:a16="http://schemas.microsoft.com/office/drawing/2014/main" id="{9307D5D6-C5F7-447A-B0F7-143D364BCEDB}"/>
                </a:ext>
              </a:extLst>
            </p:cNvPr>
            <p:cNvSpPr/>
            <p:nvPr/>
          </p:nvSpPr>
          <p:spPr>
            <a:xfrm>
              <a:off x="5093995" y="1619999"/>
              <a:ext cx="0" cy="756285"/>
            </a:xfrm>
            <a:custGeom>
              <a:avLst/>
              <a:gdLst/>
              <a:ahLst/>
              <a:cxnLst/>
              <a:rect l="l" t="t" r="r" b="b"/>
              <a:pathLst>
                <a:path h="756285">
                  <a:moveTo>
                    <a:pt x="0" y="0"/>
                  </a:moveTo>
                  <a:lnTo>
                    <a:pt x="0" y="756005"/>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338" name="object 23">
              <a:extLst>
                <a:ext uri="{FF2B5EF4-FFF2-40B4-BE49-F238E27FC236}">
                  <a16:creationId xmlns:a16="http://schemas.microsoft.com/office/drawing/2014/main" id="{6B198F93-F412-4F45-A19F-71C01F81BCDE}"/>
                </a:ext>
              </a:extLst>
            </p:cNvPr>
            <p:cNvSpPr/>
            <p:nvPr/>
          </p:nvSpPr>
          <p:spPr>
            <a:xfrm>
              <a:off x="539991" y="3717925"/>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grpSp>
      <p:sp>
        <p:nvSpPr>
          <p:cNvPr id="339" name="object 72">
            <a:extLst>
              <a:ext uri="{FF2B5EF4-FFF2-40B4-BE49-F238E27FC236}">
                <a16:creationId xmlns:a16="http://schemas.microsoft.com/office/drawing/2014/main" id="{2F5BE453-CA52-4F26-AFE9-F9596ABC4AB5}"/>
              </a:ext>
            </a:extLst>
          </p:cNvPr>
          <p:cNvSpPr txBox="1"/>
          <p:nvPr/>
        </p:nvSpPr>
        <p:spPr>
          <a:xfrm>
            <a:off x="5194665" y="1686279"/>
            <a:ext cx="389255" cy="525144"/>
          </a:xfrm>
          <a:prstGeom prst="rect">
            <a:avLst/>
          </a:prstGeom>
        </p:spPr>
        <p:txBody>
          <a:bodyPr vert="horz" wrap="square" lIns="0" tIns="0" rIns="0" bIns="0" rtlCol="0" anchor="ctr" anchorCtr="0">
            <a:spAutoFit/>
          </a:bodyPr>
          <a:lstStyle/>
          <a:p>
            <a:pPr marL="12700">
              <a:lnSpc>
                <a:spcPct val="150000"/>
              </a:lnSpc>
            </a:pPr>
            <a:r>
              <a:rPr sz="800" dirty="0">
                <a:solidFill>
                  <a:srgbClr val="231F20"/>
                </a:solidFill>
                <a:latin typeface="ＭＳ ゴシック" panose="020B0609070205080204" pitchFamily="49" charset="-128"/>
                <a:ea typeface="ＭＳ ゴシック" panose="020B0609070205080204" pitchFamily="49" charset="-128"/>
                <a:cs typeface="Meiryo UI"/>
              </a:rPr>
              <a:t>□</a:t>
            </a:r>
            <a:r>
              <a:rPr sz="800" spc="-135" dirty="0">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昭和</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 平成</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a:t>
            </a:r>
            <a:r>
              <a:rPr lang="ja-JP" altLang="en-US" sz="400" dirty="0">
                <a:latin typeface="ＭＳ ゴシック" panose="020B0609070205080204" pitchFamily="49" charset="-128"/>
                <a:ea typeface="ＭＳ ゴシック" panose="020B0609070205080204" pitchFamily="49" charset="-128"/>
                <a:cs typeface="Meiryo UI"/>
              </a:rPr>
              <a:t> </a:t>
            </a:r>
            <a:r>
              <a:rPr lang="ja-JP" altLang="en-US" sz="800" spc="-150" dirty="0">
                <a:latin typeface="ＭＳ ゴシック" panose="020B0609070205080204" pitchFamily="49" charset="-128"/>
                <a:ea typeface="ＭＳ ゴシック" panose="020B0609070205080204" pitchFamily="49" charset="-128"/>
                <a:cs typeface="Meiryo UI"/>
              </a:rPr>
              <a:t>令和</a:t>
            </a:r>
          </a:p>
        </p:txBody>
      </p:sp>
      <p:sp>
        <p:nvSpPr>
          <p:cNvPr id="340" name="bk object 21">
            <a:extLst>
              <a:ext uri="{FF2B5EF4-FFF2-40B4-BE49-F238E27FC236}">
                <a16:creationId xmlns:a16="http://schemas.microsoft.com/office/drawing/2014/main" id="{1E36C647-095D-4E6C-8CFF-A6D7342D44EA}"/>
              </a:ext>
            </a:extLst>
          </p:cNvPr>
          <p:cNvSpPr/>
          <p:nvPr/>
        </p:nvSpPr>
        <p:spPr>
          <a:xfrm>
            <a:off x="4643996" y="2256761"/>
            <a:ext cx="324485" cy="576580"/>
          </a:xfrm>
          <a:custGeom>
            <a:avLst/>
            <a:gdLst/>
            <a:ahLst/>
            <a:cxnLst/>
            <a:rect l="l" t="t" r="r" b="b"/>
            <a:pathLst>
              <a:path w="324485" h="576579">
                <a:moveTo>
                  <a:pt x="306006" y="0"/>
                </a:moveTo>
                <a:lnTo>
                  <a:pt x="18008" y="0"/>
                </a:lnTo>
                <a:lnTo>
                  <a:pt x="11015" y="1420"/>
                </a:lnTo>
                <a:lnTo>
                  <a:pt x="5289" y="5287"/>
                </a:lnTo>
                <a:lnTo>
                  <a:pt x="1420" y="11010"/>
                </a:lnTo>
                <a:lnTo>
                  <a:pt x="0" y="17995"/>
                </a:lnTo>
                <a:lnTo>
                  <a:pt x="0" y="557987"/>
                </a:lnTo>
                <a:lnTo>
                  <a:pt x="1420" y="564972"/>
                </a:lnTo>
                <a:lnTo>
                  <a:pt x="5289" y="570695"/>
                </a:lnTo>
                <a:lnTo>
                  <a:pt x="11015" y="574562"/>
                </a:lnTo>
                <a:lnTo>
                  <a:pt x="18008" y="575983"/>
                </a:lnTo>
                <a:lnTo>
                  <a:pt x="306006" y="575983"/>
                </a:lnTo>
                <a:lnTo>
                  <a:pt x="312992" y="574562"/>
                </a:lnTo>
                <a:lnTo>
                  <a:pt x="318714" y="570695"/>
                </a:lnTo>
                <a:lnTo>
                  <a:pt x="322581" y="564972"/>
                </a:lnTo>
                <a:lnTo>
                  <a:pt x="324002" y="557987"/>
                </a:lnTo>
                <a:lnTo>
                  <a:pt x="324002" y="17995"/>
                </a:lnTo>
                <a:lnTo>
                  <a:pt x="322581" y="11010"/>
                </a:lnTo>
                <a:lnTo>
                  <a:pt x="318714" y="5287"/>
                </a:lnTo>
                <a:lnTo>
                  <a:pt x="312992" y="1420"/>
                </a:lnTo>
                <a:lnTo>
                  <a:pt x="306006" y="0"/>
                </a:lnTo>
                <a:close/>
              </a:path>
            </a:pathLst>
          </a:custGeom>
          <a:solidFill>
            <a:schemeClr val="bg1">
              <a:lumMod val="75000"/>
            </a:schemeClr>
          </a:solidFill>
        </p:spPr>
        <p:txBody>
          <a:bodyPr wrap="square" lIns="36000" tIns="0" rIns="0" bIns="0" rtlCol="0" anchor="ctr" anchorCtr="0"/>
          <a:lstStyle/>
          <a:p>
            <a:pPr algn="ctr"/>
            <a:r>
              <a:rPr lang="ja-JP" altLang="en-US" sz="900" b="1" dirty="0">
                <a:solidFill>
                  <a:prstClr val="black"/>
                </a:solidFill>
                <a:latin typeface="ＭＳ ゴシック" panose="020B0609070205080204" pitchFamily="49" charset="-128"/>
                <a:ea typeface="ＭＳ ゴシック" panose="020B0609070205080204" pitchFamily="49" charset="-128"/>
              </a:rPr>
              <a:t>所属</a:t>
            </a:r>
            <a:endParaRPr sz="900" b="1" dirty="0">
              <a:solidFill>
                <a:prstClr val="black"/>
              </a:solidFill>
              <a:latin typeface="ＭＳ ゴシック" panose="020B0609070205080204" pitchFamily="49" charset="-128"/>
              <a:ea typeface="ＭＳ ゴシック" panose="020B0609070205080204" pitchFamily="49" charset="-128"/>
            </a:endParaRPr>
          </a:p>
        </p:txBody>
      </p:sp>
      <p:sp>
        <p:nvSpPr>
          <p:cNvPr id="383" name="object 129">
            <a:extLst>
              <a:ext uri="{FF2B5EF4-FFF2-40B4-BE49-F238E27FC236}">
                <a16:creationId xmlns:a16="http://schemas.microsoft.com/office/drawing/2014/main" id="{A4664C26-2EE4-44F1-83FD-B0370B95CF30}"/>
              </a:ext>
            </a:extLst>
          </p:cNvPr>
          <p:cNvSpPr txBox="1"/>
          <p:nvPr/>
        </p:nvSpPr>
        <p:spPr>
          <a:xfrm>
            <a:off x="852762" y="1099323"/>
            <a:ext cx="4778796" cy="323165"/>
          </a:xfrm>
          <a:prstGeom prst="rect">
            <a:avLst/>
          </a:prstGeom>
        </p:spPr>
        <p:txBody>
          <a:bodyPr vert="horz" wrap="square" lIns="0" tIns="0" rIns="0" bIns="0" rtlCol="0">
            <a:spAutoFit/>
          </a:bodyPr>
          <a:lstStyle/>
          <a:p>
            <a:pPr marL="12700" algn="ctr"/>
            <a:r>
              <a:rPr lang="ja-JP" altLang="en-US" sz="900" dirty="0">
                <a:solidFill>
                  <a:srgbClr val="FF0000"/>
                </a:solidFill>
                <a:latin typeface="HGS創英角ｺﾞｼｯｸUB" panose="020B0900000000000000" pitchFamily="50" charset="-128"/>
                <a:ea typeface="HGS創英角ｺﾞｼｯｸUB" panose="020B0900000000000000" pitchFamily="50" charset="-128"/>
                <a:cs typeface="PMingLiU"/>
              </a:rPr>
              <a:t>マイナンバーカードをお持ちの方は、申請不要で限度額が適用されます。</a:t>
            </a:r>
            <a:endParaRPr lang="en-US" altLang="ja-JP" sz="900" dirty="0">
              <a:solidFill>
                <a:srgbClr val="FF0000"/>
              </a:solidFill>
              <a:latin typeface="HGS創英角ｺﾞｼｯｸUB" panose="020B0900000000000000" pitchFamily="50" charset="-128"/>
              <a:ea typeface="HGS創英角ｺﾞｼｯｸUB" panose="020B0900000000000000" pitchFamily="50" charset="-128"/>
              <a:cs typeface="PMingLiU"/>
            </a:endParaRPr>
          </a:p>
          <a:p>
            <a:pPr marL="12700" algn="ctr"/>
            <a:r>
              <a:rPr lang="ja-JP" altLang="en-US" sz="1200" dirty="0">
                <a:solidFill>
                  <a:srgbClr val="FF0000"/>
                </a:solidFill>
                <a:latin typeface="HGS創英角ｺﾞｼｯｸUB" panose="020B0900000000000000" pitchFamily="50" charset="-128"/>
                <a:ea typeface="HGS創英角ｺﾞｼｯｸUB" panose="020B0900000000000000" pitchFamily="50" charset="-128"/>
                <a:cs typeface="PMingLiU"/>
              </a:rPr>
              <a:t>マイナンバーカードをご利用ください。</a:t>
            </a:r>
            <a:endParaRPr sz="1200" dirty="0">
              <a:solidFill>
                <a:srgbClr val="FF0000"/>
              </a:solidFill>
              <a:latin typeface="HGS創英角ｺﾞｼｯｸUB" panose="020B0900000000000000" pitchFamily="50" charset="-128"/>
              <a:ea typeface="HGS創英角ｺﾞｼｯｸUB" panose="020B0900000000000000" pitchFamily="50" charset="-128"/>
              <a:cs typeface="PMingLiU"/>
            </a:endParaRPr>
          </a:p>
        </p:txBody>
      </p:sp>
    </p:spTree>
    <p:extLst>
      <p:ext uri="{BB962C8B-B14F-4D97-AF65-F5344CB8AC3E}">
        <p14:creationId xmlns:p14="http://schemas.microsoft.com/office/powerpoint/2010/main" val="27780903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w="28575">
          <a:solidFill>
            <a:srgbClr val="221915"/>
          </a:solidFill>
        </a:ln>
      </a:spPr>
      <a:bodyPr wrap="square" lIns="0" tIns="0" rIns="0" bIns="0" rtlCol="0" anchor="ctr" anchorCtr="1"/>
      <a:lstStyle>
        <a:defPPr>
          <a:defRPr sz="1000" b="1" dirty="0">
            <a:solidFill>
              <a:prstClr val="black"/>
            </a:solidFill>
            <a:latin typeface="ＭＳ ゴシック" panose="020B0609070205080204" pitchFamily="49" charset="-128"/>
            <a:ea typeface="ＭＳ ゴシック" panose="020B0609070205080204" pitchFamily="49"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3253</TotalTime>
  <Words>737</Words>
  <Application>Microsoft Office PowerPoint</Application>
  <PresentationFormat>ユーザー設定</PresentationFormat>
  <Paragraphs>96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HGS創英角ｺﾞｼｯｸUB</vt:lpstr>
      <vt:lpstr>Meiryo UI</vt:lpstr>
      <vt:lpstr>ＭＳ Ｐゴシック</vt:lpstr>
      <vt:lpstr>ＭＳ ゴシック</vt:lpstr>
      <vt:lpstr>PMingLiU</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健康保険組合連合会</dc:creator>
  <cp:lastModifiedBy>KITANAKA HIROKI (北中　宏季)</cp:lastModifiedBy>
  <cp:revision>259</cp:revision>
  <cp:lastPrinted>2022-03-04T07:09:50Z</cp:lastPrinted>
  <dcterms:created xsi:type="dcterms:W3CDTF">2016-07-06T07:28:27Z</dcterms:created>
  <dcterms:modified xsi:type="dcterms:W3CDTF">2024-06-06T10:28:06Z</dcterms:modified>
</cp:coreProperties>
</file>